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93" r:id="rId6"/>
  </p:sldMasterIdLst>
  <p:notesMasterIdLst>
    <p:notesMasterId r:id="rId28"/>
  </p:notesMasterIdLst>
  <p:handoutMasterIdLst>
    <p:handoutMasterId r:id="rId29"/>
  </p:handoutMasterIdLst>
  <p:sldIdLst>
    <p:sldId id="315" r:id="rId7"/>
    <p:sldId id="337" r:id="rId8"/>
    <p:sldId id="328" r:id="rId9"/>
    <p:sldId id="331" r:id="rId10"/>
    <p:sldId id="332" r:id="rId11"/>
    <p:sldId id="333" r:id="rId12"/>
    <p:sldId id="340" r:id="rId13"/>
    <p:sldId id="334" r:id="rId14"/>
    <p:sldId id="338" r:id="rId15"/>
    <p:sldId id="335" r:id="rId16"/>
    <p:sldId id="336" r:id="rId17"/>
    <p:sldId id="257" r:id="rId18"/>
    <p:sldId id="339" r:id="rId19"/>
    <p:sldId id="330" r:id="rId20"/>
    <p:sldId id="382" r:id="rId21"/>
    <p:sldId id="374" r:id="rId22"/>
    <p:sldId id="376" r:id="rId23"/>
    <p:sldId id="383" r:id="rId24"/>
    <p:sldId id="384" r:id="rId25"/>
    <p:sldId id="385" r:id="rId26"/>
    <p:sldId id="284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eur" initials="M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56"/>
    <a:srgbClr val="67AC6C"/>
    <a:srgbClr val="6C4796"/>
    <a:srgbClr val="E18554"/>
    <a:srgbClr val="F47040"/>
    <a:srgbClr val="F4C867"/>
    <a:srgbClr val="278CBC"/>
    <a:srgbClr val="4BB0B9"/>
    <a:srgbClr val="C18554"/>
    <a:srgbClr val="CDE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9C168-F474-40E5-BA8D-19C5EA9CA02C}" v="324" dt="2023-10-25T17:46:06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5" autoAdjust="0"/>
    <p:restoredTop sz="95755" autoAdjust="0"/>
  </p:normalViewPr>
  <p:slideViewPr>
    <p:cSldViewPr snapToGrid="0">
      <p:cViewPr varScale="1">
        <p:scale>
          <a:sx n="114" d="100"/>
          <a:sy n="114" d="100"/>
        </p:scale>
        <p:origin x="756" y="102"/>
      </p:cViewPr>
      <p:guideLst>
        <p:guide orient="horz" pos="2160"/>
        <p:guide pos="3840"/>
        <p:guide pos="464"/>
      </p:guideLst>
    </p:cSldViewPr>
  </p:slideViewPr>
  <p:outlineViewPr>
    <p:cViewPr>
      <p:scale>
        <a:sx n="33" d="100"/>
        <a:sy n="33" d="100"/>
      </p:scale>
      <p:origin x="0" y="-228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ICHERI Ryan (ENGIE North America)" userId="d7f79fb0-8f46-413b-9453-4f30ef5c21af" providerId="ADAL" clId="{1D1AC941-9915-4F1A-ADC6-E378353DC107}"/>
    <pc:docChg chg="undo custSel modSld">
      <pc:chgData name="POLICHERI Ryan (ENGIE North America)" userId="d7f79fb0-8f46-413b-9453-4f30ef5c21af" providerId="ADAL" clId="{1D1AC941-9915-4F1A-ADC6-E378353DC107}" dt="2023-10-14T17:36:55.142" v="18" actId="14100"/>
      <pc:docMkLst>
        <pc:docMk/>
      </pc:docMkLst>
      <pc:sldChg chg="modSp mod">
        <pc:chgData name="POLICHERI Ryan (ENGIE North America)" userId="d7f79fb0-8f46-413b-9453-4f30ef5c21af" providerId="ADAL" clId="{1D1AC941-9915-4F1A-ADC6-E378353DC107}" dt="2023-10-14T17:36:55.142" v="18" actId="14100"/>
        <pc:sldMkLst>
          <pc:docMk/>
          <pc:sldMk cId="3797680623" sldId="332"/>
        </pc:sldMkLst>
        <pc:spChg chg="mod">
          <ac:chgData name="POLICHERI Ryan (ENGIE North America)" userId="d7f79fb0-8f46-413b-9453-4f30ef5c21af" providerId="ADAL" clId="{1D1AC941-9915-4F1A-ADC6-E378353DC107}" dt="2023-10-14T17:36:41.209" v="13" actId="1076"/>
          <ac:spMkLst>
            <pc:docMk/>
            <pc:sldMk cId="3797680623" sldId="332"/>
            <ac:spMk id="6" creationId="{65DB97D8-4517-52CB-4A30-D7F79814CDDE}"/>
          </ac:spMkLst>
        </pc:spChg>
        <pc:spChg chg="mod">
          <ac:chgData name="POLICHERI Ryan (ENGIE North America)" userId="d7f79fb0-8f46-413b-9453-4f30ef5c21af" providerId="ADAL" clId="{1D1AC941-9915-4F1A-ADC6-E378353DC107}" dt="2023-10-14T17:36:35.319" v="11" actId="1076"/>
          <ac:spMkLst>
            <pc:docMk/>
            <pc:sldMk cId="3797680623" sldId="332"/>
            <ac:spMk id="9" creationId="{52F2FF1A-9A7C-04C2-B698-DAD441CDAA92}"/>
          </ac:spMkLst>
        </pc:spChg>
        <pc:spChg chg="mod">
          <ac:chgData name="POLICHERI Ryan (ENGIE North America)" userId="d7f79fb0-8f46-413b-9453-4f30ef5c21af" providerId="ADAL" clId="{1D1AC941-9915-4F1A-ADC6-E378353DC107}" dt="2023-10-14T17:36:55.142" v="18" actId="14100"/>
          <ac:spMkLst>
            <pc:docMk/>
            <pc:sldMk cId="3797680623" sldId="332"/>
            <ac:spMk id="17" creationId="{DF538EFA-CF40-8DE4-6671-A19593D29BCD}"/>
          </ac:spMkLst>
        </pc:spChg>
        <pc:spChg chg="mod">
          <ac:chgData name="POLICHERI Ryan (ENGIE North America)" userId="d7f79fb0-8f46-413b-9453-4f30ef5c21af" providerId="ADAL" clId="{1D1AC941-9915-4F1A-ADC6-E378353DC107}" dt="2023-10-14T17:36:29.692" v="9" actId="14100"/>
          <ac:spMkLst>
            <pc:docMk/>
            <pc:sldMk cId="3797680623" sldId="332"/>
            <ac:spMk id="20" creationId="{9EBBBD4A-90FF-90A3-1498-2098CD19F525}"/>
          </ac:spMkLst>
        </pc:spChg>
        <pc:spChg chg="mod">
          <ac:chgData name="POLICHERI Ryan (ENGIE North America)" userId="d7f79fb0-8f46-413b-9453-4f30ef5c21af" providerId="ADAL" clId="{1D1AC941-9915-4F1A-ADC6-E378353DC107}" dt="2023-10-14T17:36:32.133" v="10" actId="1076"/>
          <ac:spMkLst>
            <pc:docMk/>
            <pc:sldMk cId="3797680623" sldId="332"/>
            <ac:spMk id="21" creationId="{AF61EFFB-29BF-5533-54BD-522C44780916}"/>
          </ac:spMkLst>
        </pc:spChg>
        <pc:spChg chg="mod">
          <ac:chgData name="POLICHERI Ryan (ENGIE North America)" userId="d7f79fb0-8f46-413b-9453-4f30ef5c21af" providerId="ADAL" clId="{1D1AC941-9915-4F1A-ADC6-E378353DC107}" dt="2023-10-14T17:36:27.382" v="8" actId="14100"/>
          <ac:spMkLst>
            <pc:docMk/>
            <pc:sldMk cId="3797680623" sldId="332"/>
            <ac:spMk id="29" creationId="{529A5F7E-A4E5-64BA-3B89-7BE1F8C3F774}"/>
          </ac:spMkLst>
        </pc:spChg>
        <pc:picChg chg="mod">
          <ac:chgData name="POLICHERI Ryan (ENGIE North America)" userId="d7f79fb0-8f46-413b-9453-4f30ef5c21af" providerId="ADAL" clId="{1D1AC941-9915-4F1A-ADC6-E378353DC107}" dt="2023-10-14T17:36:43.013" v="14" actId="1076"/>
          <ac:picMkLst>
            <pc:docMk/>
            <pc:sldMk cId="3797680623" sldId="332"/>
            <ac:picMk id="7" creationId="{C3B4B4FC-8975-B3A6-8883-9AA1E6397C2D}"/>
          </ac:picMkLst>
        </pc:picChg>
        <pc:cxnChg chg="mod">
          <ac:chgData name="POLICHERI Ryan (ENGIE North America)" userId="d7f79fb0-8f46-413b-9453-4f30ef5c21af" providerId="ADAL" clId="{1D1AC941-9915-4F1A-ADC6-E378353DC107}" dt="2023-10-14T17:36:48.228" v="16" actId="1076"/>
          <ac:cxnSpMkLst>
            <pc:docMk/>
            <pc:sldMk cId="3797680623" sldId="332"/>
            <ac:cxnSpMk id="19" creationId="{AA95102D-5067-DCEB-36D4-B51817484C26}"/>
          </ac:cxnSpMkLst>
        </pc:cxnChg>
      </pc:sldChg>
    </pc:docChg>
  </pc:docChgLst>
  <pc:docChgLst>
    <pc:chgData name="POLICHERI Ryan (ENGIE North America)" userId="d7f79fb0-8f46-413b-9453-4f30ef5c21af" providerId="ADAL" clId="{4D7C84D4-42B0-4917-AF8D-D70006DEBB7F}"/>
    <pc:docChg chg="undo redo custSel addSld delSld modSld sldOrd delSection modSection">
      <pc:chgData name="POLICHERI Ryan (ENGIE North America)" userId="d7f79fb0-8f46-413b-9453-4f30ef5c21af" providerId="ADAL" clId="{4D7C84D4-42B0-4917-AF8D-D70006DEBB7F}" dt="2023-08-08T13:58:32.247" v="11897" actId="20577"/>
      <pc:docMkLst>
        <pc:docMk/>
      </pc:docMkLst>
      <pc:sldChg chg="del">
        <pc:chgData name="POLICHERI Ryan (ENGIE North America)" userId="d7f79fb0-8f46-413b-9453-4f30ef5c21af" providerId="ADAL" clId="{4D7C84D4-42B0-4917-AF8D-D70006DEBB7F}" dt="2023-08-07T16:32:31.553" v="3620" actId="47"/>
        <pc:sldMkLst>
          <pc:docMk/>
          <pc:sldMk cId="2804288646" sldId="265"/>
        </pc:sldMkLst>
      </pc:sldChg>
      <pc:sldChg chg="del">
        <pc:chgData name="POLICHERI Ryan (ENGIE North America)" userId="d7f79fb0-8f46-413b-9453-4f30ef5c21af" providerId="ADAL" clId="{4D7C84D4-42B0-4917-AF8D-D70006DEBB7F}" dt="2023-08-07T16:32:32.894" v="3622" actId="47"/>
        <pc:sldMkLst>
          <pc:docMk/>
          <pc:sldMk cId="1370123648" sldId="266"/>
        </pc:sldMkLst>
      </pc:sldChg>
      <pc:sldChg chg="del">
        <pc:chgData name="POLICHERI Ryan (ENGIE North America)" userId="d7f79fb0-8f46-413b-9453-4f30ef5c21af" providerId="ADAL" clId="{4D7C84D4-42B0-4917-AF8D-D70006DEBB7F}" dt="2023-08-07T14:48:42.728" v="3" actId="47"/>
        <pc:sldMkLst>
          <pc:docMk/>
          <pc:sldMk cId="4282278808" sldId="268"/>
        </pc:sldMkLst>
      </pc:sldChg>
      <pc:sldChg chg="del">
        <pc:chgData name="POLICHERI Ryan (ENGIE North America)" userId="d7f79fb0-8f46-413b-9453-4f30ef5c21af" providerId="ADAL" clId="{4D7C84D4-42B0-4917-AF8D-D70006DEBB7F}" dt="2023-08-07T14:48:43.994" v="4" actId="47"/>
        <pc:sldMkLst>
          <pc:docMk/>
          <pc:sldMk cId="139432981" sldId="269"/>
        </pc:sldMkLst>
      </pc:sldChg>
      <pc:sldChg chg="del">
        <pc:chgData name="POLICHERI Ryan (ENGIE North America)" userId="d7f79fb0-8f46-413b-9453-4f30ef5c21af" providerId="ADAL" clId="{4D7C84D4-42B0-4917-AF8D-D70006DEBB7F}" dt="2023-08-07T14:48:44.579" v="5" actId="47"/>
        <pc:sldMkLst>
          <pc:docMk/>
          <pc:sldMk cId="2214291253" sldId="270"/>
        </pc:sldMkLst>
      </pc:sldChg>
      <pc:sldChg chg="del">
        <pc:chgData name="POLICHERI Ryan (ENGIE North America)" userId="d7f79fb0-8f46-413b-9453-4f30ef5c21af" providerId="ADAL" clId="{4D7C84D4-42B0-4917-AF8D-D70006DEBB7F}" dt="2023-08-07T14:48:45.149" v="6" actId="47"/>
        <pc:sldMkLst>
          <pc:docMk/>
          <pc:sldMk cId="2882633547" sldId="272"/>
        </pc:sldMkLst>
      </pc:sldChg>
      <pc:sldChg chg="del">
        <pc:chgData name="POLICHERI Ryan (ENGIE North America)" userId="d7f79fb0-8f46-413b-9453-4f30ef5c21af" providerId="ADAL" clId="{4D7C84D4-42B0-4917-AF8D-D70006DEBB7F}" dt="2023-08-07T14:48:46.153" v="7" actId="47"/>
        <pc:sldMkLst>
          <pc:docMk/>
          <pc:sldMk cId="2619583158" sldId="273"/>
        </pc:sldMkLst>
      </pc:sldChg>
      <pc:sldChg chg="del">
        <pc:chgData name="POLICHERI Ryan (ENGIE North America)" userId="d7f79fb0-8f46-413b-9453-4f30ef5c21af" providerId="ADAL" clId="{4D7C84D4-42B0-4917-AF8D-D70006DEBB7F}" dt="2023-08-07T16:32:34.598" v="3624" actId="47"/>
        <pc:sldMkLst>
          <pc:docMk/>
          <pc:sldMk cId="1122889067" sldId="274"/>
        </pc:sldMkLst>
      </pc:sldChg>
      <pc:sldChg chg="del">
        <pc:chgData name="POLICHERI Ryan (ENGIE North America)" userId="d7f79fb0-8f46-413b-9453-4f30ef5c21af" providerId="ADAL" clId="{4D7C84D4-42B0-4917-AF8D-D70006DEBB7F}" dt="2023-08-07T14:48:47.540" v="8" actId="47"/>
        <pc:sldMkLst>
          <pc:docMk/>
          <pc:sldMk cId="3243467758" sldId="276"/>
        </pc:sldMkLst>
      </pc:sldChg>
      <pc:sldChg chg="del">
        <pc:chgData name="POLICHERI Ryan (ENGIE North America)" userId="d7f79fb0-8f46-413b-9453-4f30ef5c21af" providerId="ADAL" clId="{4D7C84D4-42B0-4917-AF8D-D70006DEBB7F}" dt="2023-08-07T14:48:49.847" v="10" actId="47"/>
        <pc:sldMkLst>
          <pc:docMk/>
          <pc:sldMk cId="2963433989" sldId="277"/>
        </pc:sldMkLst>
      </pc:sldChg>
      <pc:sldChg chg="del">
        <pc:chgData name="POLICHERI Ryan (ENGIE North America)" userId="d7f79fb0-8f46-413b-9453-4f30ef5c21af" providerId="ADAL" clId="{4D7C84D4-42B0-4917-AF8D-D70006DEBB7F}" dt="2023-08-07T14:49:16.024" v="15" actId="47"/>
        <pc:sldMkLst>
          <pc:docMk/>
          <pc:sldMk cId="2315533605" sldId="278"/>
        </pc:sldMkLst>
      </pc:sldChg>
      <pc:sldChg chg="ord">
        <pc:chgData name="POLICHERI Ryan (ENGIE North America)" userId="d7f79fb0-8f46-413b-9453-4f30ef5c21af" providerId="ADAL" clId="{4D7C84D4-42B0-4917-AF8D-D70006DEBB7F}" dt="2023-08-07T14:49:41.551" v="28"/>
        <pc:sldMkLst>
          <pc:docMk/>
          <pc:sldMk cId="4012733472" sldId="284"/>
        </pc:sldMkLst>
      </pc:sldChg>
      <pc:sldChg chg="del">
        <pc:chgData name="POLICHERI Ryan (ENGIE North America)" userId="d7f79fb0-8f46-413b-9453-4f30ef5c21af" providerId="ADAL" clId="{4D7C84D4-42B0-4917-AF8D-D70006DEBB7F}" dt="2023-08-07T14:48:31.874" v="2" actId="47"/>
        <pc:sldMkLst>
          <pc:docMk/>
          <pc:sldMk cId="2963615445" sldId="285"/>
        </pc:sldMkLst>
      </pc:sldChg>
      <pc:sldChg chg="del">
        <pc:chgData name="POLICHERI Ryan (ENGIE North America)" userId="d7f79fb0-8f46-413b-9453-4f30ef5c21af" providerId="ADAL" clId="{4D7C84D4-42B0-4917-AF8D-D70006DEBB7F}" dt="2023-08-07T14:48:48.928" v="9" actId="47"/>
        <pc:sldMkLst>
          <pc:docMk/>
          <pc:sldMk cId="1089947567" sldId="295"/>
        </pc:sldMkLst>
      </pc:sldChg>
      <pc:sldChg chg="del">
        <pc:chgData name="POLICHERI Ryan (ENGIE North America)" userId="d7f79fb0-8f46-413b-9453-4f30ef5c21af" providerId="ADAL" clId="{4D7C84D4-42B0-4917-AF8D-D70006DEBB7F}" dt="2023-08-07T14:48:24.087" v="0" actId="47"/>
        <pc:sldMkLst>
          <pc:docMk/>
          <pc:sldMk cId="168340810" sldId="296"/>
        </pc:sldMkLst>
      </pc:sldChg>
      <pc:sldChg chg="del">
        <pc:chgData name="POLICHERI Ryan (ENGIE North America)" userId="d7f79fb0-8f46-413b-9453-4f30ef5c21af" providerId="ADAL" clId="{4D7C84D4-42B0-4917-AF8D-D70006DEBB7F}" dt="2023-08-07T14:49:26.523" v="24" actId="47"/>
        <pc:sldMkLst>
          <pc:docMk/>
          <pc:sldMk cId="368353174" sldId="298"/>
        </pc:sldMkLst>
      </pc:sldChg>
      <pc:sldChg chg="del">
        <pc:chgData name="POLICHERI Ryan (ENGIE North America)" userId="d7f79fb0-8f46-413b-9453-4f30ef5c21af" providerId="ADAL" clId="{4D7C84D4-42B0-4917-AF8D-D70006DEBB7F}" dt="2023-08-07T14:49:20.103" v="16" actId="47"/>
        <pc:sldMkLst>
          <pc:docMk/>
          <pc:sldMk cId="3740603559" sldId="301"/>
        </pc:sldMkLst>
      </pc:sldChg>
      <pc:sldChg chg="del">
        <pc:chgData name="POLICHERI Ryan (ENGIE North America)" userId="d7f79fb0-8f46-413b-9453-4f30ef5c21af" providerId="ADAL" clId="{4D7C84D4-42B0-4917-AF8D-D70006DEBB7F}" dt="2023-08-07T14:49:02.212" v="11" actId="47"/>
        <pc:sldMkLst>
          <pc:docMk/>
          <pc:sldMk cId="2775500247" sldId="304"/>
        </pc:sldMkLst>
      </pc:sldChg>
      <pc:sldChg chg="del">
        <pc:chgData name="POLICHERI Ryan (ENGIE North America)" userId="d7f79fb0-8f46-413b-9453-4f30ef5c21af" providerId="ADAL" clId="{4D7C84D4-42B0-4917-AF8D-D70006DEBB7F}" dt="2023-08-07T14:49:03.041" v="12" actId="47"/>
        <pc:sldMkLst>
          <pc:docMk/>
          <pc:sldMk cId="2198275889" sldId="305"/>
        </pc:sldMkLst>
      </pc:sldChg>
      <pc:sldChg chg="del">
        <pc:chgData name="POLICHERI Ryan (ENGIE North America)" userId="d7f79fb0-8f46-413b-9453-4f30ef5c21af" providerId="ADAL" clId="{4D7C84D4-42B0-4917-AF8D-D70006DEBB7F}" dt="2023-08-07T16:32:33.527" v="3623" actId="47"/>
        <pc:sldMkLst>
          <pc:docMk/>
          <pc:sldMk cId="2060237199" sldId="307"/>
        </pc:sldMkLst>
      </pc:sldChg>
      <pc:sldChg chg="del">
        <pc:chgData name="POLICHERI Ryan (ENGIE North America)" userId="d7f79fb0-8f46-413b-9453-4f30ef5c21af" providerId="ADAL" clId="{4D7C84D4-42B0-4917-AF8D-D70006DEBB7F}" dt="2023-08-07T14:49:28.190" v="25" actId="47"/>
        <pc:sldMkLst>
          <pc:docMk/>
          <pc:sldMk cId="3205715967" sldId="308"/>
        </pc:sldMkLst>
      </pc:sldChg>
      <pc:sldChg chg="del">
        <pc:chgData name="POLICHERI Ryan (ENGIE North America)" userId="d7f79fb0-8f46-413b-9453-4f30ef5c21af" providerId="ADAL" clId="{4D7C84D4-42B0-4917-AF8D-D70006DEBB7F}" dt="2023-08-07T14:49:26.015" v="23" actId="47"/>
        <pc:sldMkLst>
          <pc:docMk/>
          <pc:sldMk cId="792429612" sldId="313"/>
        </pc:sldMkLst>
      </pc:sldChg>
      <pc:sldChg chg="del">
        <pc:chgData name="POLICHERI Ryan (ENGIE North America)" userId="d7f79fb0-8f46-413b-9453-4f30ef5c21af" providerId="ADAL" clId="{4D7C84D4-42B0-4917-AF8D-D70006DEBB7F}" dt="2023-08-07T14:49:04.176" v="13" actId="47"/>
        <pc:sldMkLst>
          <pc:docMk/>
          <pc:sldMk cId="1399191199" sldId="314"/>
        </pc:sldMkLst>
      </pc:sldChg>
      <pc:sldChg chg="addSp delSp modSp mod ord">
        <pc:chgData name="POLICHERI Ryan (ENGIE North America)" userId="d7f79fb0-8f46-413b-9453-4f30ef5c21af" providerId="ADAL" clId="{4D7C84D4-42B0-4917-AF8D-D70006DEBB7F}" dt="2023-08-07T17:57:50.606" v="6138" actId="255"/>
        <pc:sldMkLst>
          <pc:docMk/>
          <pc:sldMk cId="3708074682" sldId="315"/>
        </pc:sldMkLst>
        <pc:spChg chg="mod">
          <ac:chgData name="POLICHERI Ryan (ENGIE North America)" userId="d7f79fb0-8f46-413b-9453-4f30ef5c21af" providerId="ADAL" clId="{4D7C84D4-42B0-4917-AF8D-D70006DEBB7F}" dt="2023-08-07T14:58:37.490" v="669" actId="20577"/>
          <ac:spMkLst>
            <pc:docMk/>
            <pc:sldMk cId="3708074682" sldId="315"/>
            <ac:spMk id="2" creationId="{758D37BF-0FBF-5C44-9DF3-94730EF8BE3F}"/>
          </ac:spMkLst>
        </pc:spChg>
        <pc:spChg chg="del">
          <ac:chgData name="POLICHERI Ryan (ENGIE North America)" userId="d7f79fb0-8f46-413b-9453-4f30ef5c21af" providerId="ADAL" clId="{4D7C84D4-42B0-4917-AF8D-D70006DEBB7F}" dt="2023-08-07T14:58:40.575" v="670" actId="478"/>
          <ac:spMkLst>
            <pc:docMk/>
            <pc:sldMk cId="3708074682" sldId="315"/>
            <ac:spMk id="3" creationId="{76CE11AB-7F97-0743-A60D-5BFC7FB040FB}"/>
          </ac:spMkLst>
        </pc:spChg>
        <pc:spChg chg="mod">
          <ac:chgData name="POLICHERI Ryan (ENGIE North America)" userId="d7f79fb0-8f46-413b-9453-4f30ef5c21af" providerId="ADAL" clId="{4D7C84D4-42B0-4917-AF8D-D70006DEBB7F}" dt="2023-08-07T17:57:50.606" v="6138" actId="255"/>
          <ac:spMkLst>
            <pc:docMk/>
            <pc:sldMk cId="3708074682" sldId="315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4D7C84D4-42B0-4917-AF8D-D70006DEBB7F}" dt="2023-08-07T14:58:41.864" v="672" actId="478"/>
          <ac:spMkLst>
            <pc:docMk/>
            <pc:sldMk cId="3708074682" sldId="315"/>
            <ac:spMk id="6" creationId="{8164B650-F37A-2A46-F3C8-1D6B094C3630}"/>
          </ac:spMkLst>
        </pc:spChg>
        <pc:spChg chg="mod">
          <ac:chgData name="POLICHERI Ryan (ENGIE North America)" userId="d7f79fb0-8f46-413b-9453-4f30ef5c21af" providerId="ADAL" clId="{4D7C84D4-42B0-4917-AF8D-D70006DEBB7F}" dt="2023-08-07T14:59:31.635" v="690" actId="20577"/>
          <ac:spMkLst>
            <pc:docMk/>
            <pc:sldMk cId="3708074682" sldId="315"/>
            <ac:spMk id="8" creationId="{B490C9A6-244D-0970-F79D-BA293A15204C}"/>
          </ac:spMkLst>
        </pc:spChg>
        <pc:spChg chg="mod">
          <ac:chgData name="POLICHERI Ryan (ENGIE North America)" userId="d7f79fb0-8f46-413b-9453-4f30ef5c21af" providerId="ADAL" clId="{4D7C84D4-42B0-4917-AF8D-D70006DEBB7F}" dt="2023-08-07T14:59:09.149" v="677" actId="20577"/>
          <ac:spMkLst>
            <pc:docMk/>
            <pc:sldMk cId="3708074682" sldId="315"/>
            <ac:spMk id="9" creationId="{15EC5ECB-B4E4-09F3-53E7-AAF5D4B5F36F}"/>
          </ac:spMkLst>
        </pc:spChg>
        <pc:spChg chg="del">
          <ac:chgData name="POLICHERI Ryan (ENGIE North America)" userId="d7f79fb0-8f46-413b-9453-4f30ef5c21af" providerId="ADAL" clId="{4D7C84D4-42B0-4917-AF8D-D70006DEBB7F}" dt="2023-08-07T14:59:22.387" v="688" actId="478"/>
          <ac:spMkLst>
            <pc:docMk/>
            <pc:sldMk cId="3708074682" sldId="315"/>
            <ac:spMk id="10" creationId="{ACD811FA-50B8-9822-0DF9-802B4BB54EC8}"/>
          </ac:spMkLst>
        </pc:spChg>
      </pc:sldChg>
      <pc:sldChg chg="del">
        <pc:chgData name="POLICHERI Ryan (ENGIE North America)" userId="d7f79fb0-8f46-413b-9453-4f30ef5c21af" providerId="ADAL" clId="{4D7C84D4-42B0-4917-AF8D-D70006DEBB7F}" dt="2023-08-07T14:49:12.116" v="14" actId="47"/>
        <pc:sldMkLst>
          <pc:docMk/>
          <pc:sldMk cId="1606194965" sldId="317"/>
        </pc:sldMkLst>
      </pc:sldChg>
      <pc:sldChg chg="addSp delSp modSp mod">
        <pc:chgData name="POLICHERI Ryan (ENGIE North America)" userId="d7f79fb0-8f46-413b-9453-4f30ef5c21af" providerId="ADAL" clId="{4D7C84D4-42B0-4917-AF8D-D70006DEBB7F}" dt="2023-08-08T13:58:32.247" v="11897" actId="20577"/>
        <pc:sldMkLst>
          <pc:docMk/>
          <pc:sldMk cId="2776869529" sldId="318"/>
        </pc:sldMkLst>
        <pc:spChg chg="add del mod">
          <ac:chgData name="POLICHERI Ryan (ENGIE North America)" userId="d7f79fb0-8f46-413b-9453-4f30ef5c21af" providerId="ADAL" clId="{4D7C84D4-42B0-4917-AF8D-D70006DEBB7F}" dt="2023-08-08T13:58:32.247" v="11897" actId="20577"/>
          <ac:spMkLst>
            <pc:docMk/>
            <pc:sldMk cId="2776869529" sldId="318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5:00:00.341" v="695" actId="6549"/>
          <ac:spMkLst>
            <pc:docMk/>
            <pc:sldMk cId="2776869529" sldId="318"/>
            <ac:spMk id="4" creationId="{97591171-3B84-06FD-9788-BC6962FB1D80}"/>
          </ac:spMkLst>
        </pc:spChg>
        <pc:spChg chg="mod">
          <ac:chgData name="POLICHERI Ryan (ENGIE North America)" userId="d7f79fb0-8f46-413b-9453-4f30ef5c21af" providerId="ADAL" clId="{4D7C84D4-42B0-4917-AF8D-D70006DEBB7F}" dt="2023-08-07T14:59:39.712" v="691"/>
          <ac:spMkLst>
            <pc:docMk/>
            <pc:sldMk cId="2776869529" sldId="318"/>
            <ac:spMk id="5" creationId="{5ED5ED2B-2F72-1980-739E-B031D57BC190}"/>
          </ac:spMkLst>
        </pc:spChg>
        <pc:spChg chg="add del mod">
          <ac:chgData name="POLICHERI Ryan (ENGIE North America)" userId="d7f79fb0-8f46-413b-9453-4f30ef5c21af" providerId="ADAL" clId="{4D7C84D4-42B0-4917-AF8D-D70006DEBB7F}" dt="2023-08-07T14:51:23.318" v="180" actId="478"/>
          <ac:spMkLst>
            <pc:docMk/>
            <pc:sldMk cId="2776869529" sldId="318"/>
            <ac:spMk id="6" creationId="{3120F9AC-3111-5C9F-6690-B3E33D1C69F9}"/>
          </ac:spMkLst>
        </pc:spChg>
        <pc:spChg chg="add mod">
          <ac:chgData name="POLICHERI Ryan (ENGIE North America)" userId="d7f79fb0-8f46-413b-9453-4f30ef5c21af" providerId="ADAL" clId="{4D7C84D4-42B0-4917-AF8D-D70006DEBB7F}" dt="2023-08-08T13:54:52.484" v="11558" actId="1076"/>
          <ac:spMkLst>
            <pc:docMk/>
            <pc:sldMk cId="2776869529" sldId="318"/>
            <ac:spMk id="7" creationId="{70E9C0E6-31C4-5584-D5E3-0AD13DB1744B}"/>
          </ac:spMkLst>
        </pc:spChg>
        <pc:spChg chg="del mod">
          <ac:chgData name="POLICHERI Ryan (ENGIE North America)" userId="d7f79fb0-8f46-413b-9453-4f30ef5c21af" providerId="ADAL" clId="{4D7C84D4-42B0-4917-AF8D-D70006DEBB7F}" dt="2023-08-07T14:59:58.488" v="694" actId="478"/>
          <ac:spMkLst>
            <pc:docMk/>
            <pc:sldMk cId="2776869529" sldId="318"/>
            <ac:spMk id="8" creationId="{68D70CC5-3A5A-C0C3-D09A-831B821E7349}"/>
          </ac:spMkLst>
        </pc:spChg>
        <pc:spChg chg="add mod ord">
          <ac:chgData name="POLICHERI Ryan (ENGIE North America)" userId="d7f79fb0-8f46-413b-9453-4f30ef5c21af" providerId="ADAL" clId="{4D7C84D4-42B0-4917-AF8D-D70006DEBB7F}" dt="2023-08-08T13:53:58.386" v="11540" actId="1076"/>
          <ac:spMkLst>
            <pc:docMk/>
            <pc:sldMk cId="2776869529" sldId="318"/>
            <ac:spMk id="9" creationId="{FB93E5C2-FED7-DB2A-A3BF-5B226BDDB1DE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10" creationId="{A27EAE26-DEDA-4560-7302-2F518CA04160}"/>
          </ac:spMkLst>
        </pc:spChg>
        <pc:spChg chg="add mod ord">
          <ac:chgData name="POLICHERI Ryan (ENGIE North America)" userId="d7f79fb0-8f46-413b-9453-4f30ef5c21af" providerId="ADAL" clId="{4D7C84D4-42B0-4917-AF8D-D70006DEBB7F}" dt="2023-08-07T15:57:16.060" v="2167" actId="208"/>
          <ac:spMkLst>
            <pc:docMk/>
            <pc:sldMk cId="2776869529" sldId="318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5:47:45.944" v="1862" actId="14100"/>
          <ac:spMkLst>
            <pc:docMk/>
            <pc:sldMk cId="2776869529" sldId="318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8T13:54:12.474" v="11543" actId="20577"/>
          <ac:spMkLst>
            <pc:docMk/>
            <pc:sldMk cId="2776869529" sldId="318"/>
            <ac:spMk id="16" creationId="{C3A00F86-7D55-A1B2-99F6-BA0283737CCB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7" creationId="{15BC3236-C0E6-0D9B-8F71-33AC03E4BA1E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8" creationId="{6E6148F9-EFDE-C4A3-F8B2-18F048B1CF51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0.198" v="2275" actId="1076"/>
          <ac:spMkLst>
            <pc:docMk/>
            <pc:sldMk cId="2776869529" sldId="318"/>
            <ac:spMk id="19" creationId="{78F7B125-8117-AD5C-77B4-C7089CBF5C80}"/>
          </ac:spMkLst>
        </pc:spChg>
        <pc:spChg chg="add mod">
          <ac:chgData name="POLICHERI Ryan (ENGIE North America)" userId="d7f79fb0-8f46-413b-9453-4f30ef5c21af" providerId="ADAL" clId="{4D7C84D4-42B0-4917-AF8D-D70006DEBB7F}" dt="2023-08-07T16:03:17.920" v="2214" actId="14100"/>
          <ac:spMkLst>
            <pc:docMk/>
            <pc:sldMk cId="2776869529" sldId="318"/>
            <ac:spMk id="20" creationId="{BD6F793E-8C25-DEE4-24B5-4768CB47C31B}"/>
          </ac:spMkLst>
        </pc:spChg>
        <pc:spChg chg="add mod">
          <ac:chgData name="POLICHERI Ryan (ENGIE North America)" userId="d7f79fb0-8f46-413b-9453-4f30ef5c21af" providerId="ADAL" clId="{4D7C84D4-42B0-4917-AF8D-D70006DEBB7F}" dt="2023-08-07T16:01:06.921" v="2192" actId="404"/>
          <ac:spMkLst>
            <pc:docMk/>
            <pc:sldMk cId="2776869529" sldId="318"/>
            <ac:spMk id="21" creationId="{DBAE690C-318C-3519-2477-D98486962F79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14:20.105" v="1023" actId="478"/>
          <ac:spMkLst>
            <pc:docMk/>
            <pc:sldMk cId="2776869529" sldId="318"/>
            <ac:spMk id="22" creationId="{99B50508-21B4-D025-7F75-F33EC9B70E86}"/>
          </ac:spMkLst>
        </pc:spChg>
        <pc:spChg chg="add mod">
          <ac:chgData name="POLICHERI Ryan (ENGIE North America)" userId="d7f79fb0-8f46-413b-9453-4f30ef5c21af" providerId="ADAL" clId="{4D7C84D4-42B0-4917-AF8D-D70006DEBB7F}" dt="2023-08-07T16:06:45.739" v="2261" actId="1076"/>
          <ac:spMkLst>
            <pc:docMk/>
            <pc:sldMk cId="2776869529" sldId="318"/>
            <ac:spMk id="23" creationId="{F6165BE6-CC68-41A3-7188-30134F08057F}"/>
          </ac:spMkLst>
        </pc:spChg>
        <pc:spChg chg="del">
          <ac:chgData name="POLICHERI Ryan (ENGIE North America)" userId="d7f79fb0-8f46-413b-9453-4f30ef5c21af" providerId="ADAL" clId="{4D7C84D4-42B0-4917-AF8D-D70006DEBB7F}" dt="2023-08-07T14:54:26.356" v="571" actId="478"/>
          <ac:spMkLst>
            <pc:docMk/>
            <pc:sldMk cId="2776869529" sldId="318"/>
            <ac:spMk id="24" creationId="{0C9C86F5-8216-462F-60E1-FCF619F330F3}"/>
          </ac:spMkLst>
        </pc:spChg>
        <pc:spChg chg="del">
          <ac:chgData name="POLICHERI Ryan (ENGIE North America)" userId="d7f79fb0-8f46-413b-9453-4f30ef5c21af" providerId="ADAL" clId="{4D7C84D4-42B0-4917-AF8D-D70006DEBB7F}" dt="2023-08-07T14:54:27.909" v="572" actId="478"/>
          <ac:spMkLst>
            <pc:docMk/>
            <pc:sldMk cId="2776869529" sldId="318"/>
            <ac:spMk id="25" creationId="{15041CC4-2789-E932-7838-67A7621A00AF}"/>
          </ac:spMkLst>
        </pc:spChg>
        <pc:spChg chg="add mod">
          <ac:chgData name="POLICHERI Ryan (ENGIE North America)" userId="d7f79fb0-8f46-413b-9453-4f30ef5c21af" providerId="ADAL" clId="{4D7C84D4-42B0-4917-AF8D-D70006DEBB7F}" dt="2023-08-07T15:57:11.008" v="2166" actId="208"/>
          <ac:spMkLst>
            <pc:docMk/>
            <pc:sldMk cId="2776869529" sldId="318"/>
            <ac:spMk id="26" creationId="{12996FF9-DDB8-1FAF-486C-82589C69A062}"/>
          </ac:spMkLst>
        </pc:spChg>
        <pc:spChg chg="add del mod">
          <ac:chgData name="POLICHERI Ryan (ENGIE North America)" userId="d7f79fb0-8f46-413b-9453-4f30ef5c21af" providerId="ADAL" clId="{4D7C84D4-42B0-4917-AF8D-D70006DEBB7F}" dt="2023-08-08T13:54:49.369" v="11553"/>
          <ac:spMkLst>
            <pc:docMk/>
            <pc:sldMk cId="2776869529" sldId="318"/>
            <ac:spMk id="27" creationId="{A3485EC7-F042-52C4-6452-E76DAE1BA808}"/>
          </ac:spMkLst>
        </pc:spChg>
        <pc:spChg chg="add mod">
          <ac:chgData name="POLICHERI Ryan (ENGIE North America)" userId="d7f79fb0-8f46-413b-9453-4f30ef5c21af" providerId="ADAL" clId="{4D7C84D4-42B0-4917-AF8D-D70006DEBB7F}" dt="2023-08-08T13:55:31.253" v="11600" actId="14100"/>
          <ac:spMkLst>
            <pc:docMk/>
            <pc:sldMk cId="2776869529" sldId="318"/>
            <ac:spMk id="28" creationId="{C29C62A2-30C2-E859-3122-B45DF1DC2C5D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35" creationId="{206C571E-0C1C-0B46-BE73-3E2107234180}"/>
          </ac:spMkLst>
        </pc:spChg>
        <pc:spChg chg="add mod">
          <ac:chgData name="POLICHERI Ryan (ENGIE North America)" userId="d7f79fb0-8f46-413b-9453-4f30ef5c21af" providerId="ADAL" clId="{4D7C84D4-42B0-4917-AF8D-D70006DEBB7F}" dt="2023-08-07T16:01:24.902" v="2198" actId="404"/>
          <ac:spMkLst>
            <pc:docMk/>
            <pc:sldMk cId="2776869529" sldId="318"/>
            <ac:spMk id="39" creationId="{276B9C16-F0A6-E3A8-8726-FD5F69B1E329}"/>
          </ac:spMkLst>
        </pc:spChg>
        <pc:spChg chg="add mod">
          <ac:chgData name="POLICHERI Ryan (ENGIE North America)" userId="d7f79fb0-8f46-413b-9453-4f30ef5c21af" providerId="ADAL" clId="{4D7C84D4-42B0-4917-AF8D-D70006DEBB7F}" dt="2023-08-07T16:08:58.198" v="2277" actId="14100"/>
          <ac:spMkLst>
            <pc:docMk/>
            <pc:sldMk cId="2776869529" sldId="318"/>
            <ac:spMk id="40" creationId="{1098C1FC-9AD0-4FB8-9A43-0D071DD013ED}"/>
          </ac:spMkLst>
        </pc:spChg>
        <pc:spChg chg="add mod">
          <ac:chgData name="POLICHERI Ryan (ENGIE North America)" userId="d7f79fb0-8f46-413b-9453-4f30ef5c21af" providerId="ADAL" clId="{4D7C84D4-42B0-4917-AF8D-D70006DEBB7F}" dt="2023-08-08T13:53:51.971" v="11538" actId="1076"/>
          <ac:spMkLst>
            <pc:docMk/>
            <pc:sldMk cId="2776869529" sldId="318"/>
            <ac:spMk id="42" creationId="{BA293960-C982-D0A5-62DF-DA2100AC3787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28:43.378" v="1312" actId="11529"/>
          <ac:spMkLst>
            <pc:docMk/>
            <pc:sldMk cId="2776869529" sldId="318"/>
            <ac:spMk id="52" creationId="{E5F20FA9-7DB1-FDE8-98F7-F5A233F65E9F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29:40.144" v="1356" actId="478"/>
          <ac:spMkLst>
            <pc:docMk/>
            <pc:sldMk cId="2776869529" sldId="318"/>
            <ac:spMk id="53" creationId="{E811B048-751E-1793-BA7E-9FEDAEF29317}"/>
          </ac:spMkLst>
        </pc:spChg>
        <pc:spChg chg="add mod">
          <ac:chgData name="POLICHERI Ryan (ENGIE North America)" userId="d7f79fb0-8f46-413b-9453-4f30ef5c21af" providerId="ADAL" clId="{4D7C84D4-42B0-4917-AF8D-D70006DEBB7F}" dt="2023-08-07T15:38:05.179" v="1542" actId="1076"/>
          <ac:spMkLst>
            <pc:docMk/>
            <pc:sldMk cId="2776869529" sldId="318"/>
            <ac:spMk id="54" creationId="{9AF1D784-F2C4-933D-504A-32094006F815}"/>
          </ac:spMkLst>
        </pc:spChg>
        <pc:spChg chg="add mod">
          <ac:chgData name="POLICHERI Ryan (ENGIE North America)" userId="d7f79fb0-8f46-413b-9453-4f30ef5c21af" providerId="ADAL" clId="{4D7C84D4-42B0-4917-AF8D-D70006DEBB7F}" dt="2023-08-07T15:54:40.839" v="2115" actId="14100"/>
          <ac:spMkLst>
            <pc:docMk/>
            <pc:sldMk cId="2776869529" sldId="318"/>
            <ac:spMk id="55" creationId="{BA076B72-EF5C-189B-9300-5E63ADD8DDF3}"/>
          </ac:spMkLst>
        </pc:spChg>
        <pc:spChg chg="add mod">
          <ac:chgData name="POLICHERI Ryan (ENGIE North America)" userId="d7f79fb0-8f46-413b-9453-4f30ef5c21af" providerId="ADAL" clId="{4D7C84D4-42B0-4917-AF8D-D70006DEBB7F}" dt="2023-08-07T15:38:03.792" v="1540" actId="14100"/>
          <ac:spMkLst>
            <pc:docMk/>
            <pc:sldMk cId="2776869529" sldId="318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16:07:14.956" v="2262" actId="1076"/>
          <ac:spMkLst>
            <pc:docMk/>
            <pc:sldMk cId="2776869529" sldId="318"/>
            <ac:spMk id="60" creationId="{2FB5C2EE-55B8-2286-CFEE-437BF18B5FE5}"/>
          </ac:spMkLst>
        </pc:spChg>
        <pc:spChg chg="add mod">
          <ac:chgData name="POLICHERI Ryan (ENGIE North America)" userId="d7f79fb0-8f46-413b-9453-4f30ef5c21af" providerId="ADAL" clId="{4D7C84D4-42B0-4917-AF8D-D70006DEBB7F}" dt="2023-08-07T15:55:16.530" v="2151" actId="1076"/>
          <ac:spMkLst>
            <pc:docMk/>
            <pc:sldMk cId="2776869529" sldId="318"/>
            <ac:spMk id="62" creationId="{50510758-7476-253F-53F3-273D55D897DD}"/>
          </ac:spMkLst>
        </pc:spChg>
        <pc:spChg chg="add mod">
          <ac:chgData name="POLICHERI Ryan (ENGIE North America)" userId="d7f79fb0-8f46-413b-9453-4f30ef5c21af" providerId="ADAL" clId="{4D7C84D4-42B0-4917-AF8D-D70006DEBB7F}" dt="2023-08-07T16:06:15.915" v="2247" actId="14100"/>
          <ac:spMkLst>
            <pc:docMk/>
            <pc:sldMk cId="2776869529" sldId="318"/>
            <ac:spMk id="1025" creationId="{79F39742-C5FB-C751-FE04-4F5F71724DEE}"/>
          </ac:spMkLst>
        </pc:spChg>
        <pc:spChg chg="add mod">
          <ac:chgData name="POLICHERI Ryan (ENGIE North America)" userId="d7f79fb0-8f46-413b-9453-4f30ef5c21af" providerId="ADAL" clId="{4D7C84D4-42B0-4917-AF8D-D70006DEBB7F}" dt="2023-08-07T16:06:02.932" v="2243" actId="1076"/>
          <ac:spMkLst>
            <pc:docMk/>
            <pc:sldMk cId="2776869529" sldId="318"/>
            <ac:spMk id="1029" creationId="{3208C0B9-1E8A-E337-CEF1-F41162E741A9}"/>
          </ac:spMkLst>
        </pc:spChg>
        <pc:spChg chg="add mod">
          <ac:chgData name="POLICHERI Ryan (ENGIE North America)" userId="d7f79fb0-8f46-413b-9453-4f30ef5c21af" providerId="ADAL" clId="{4D7C84D4-42B0-4917-AF8D-D70006DEBB7F}" dt="2023-08-07T16:06:30.589" v="2258" actId="20577"/>
          <ac:spMkLst>
            <pc:docMk/>
            <pc:sldMk cId="2776869529" sldId="318"/>
            <ac:spMk id="1031" creationId="{8F4FF940-7292-3FCF-B4F6-2D549081A22A}"/>
          </ac:spMkLst>
        </pc:spChg>
        <pc:spChg chg="add del mod">
          <ac:chgData name="POLICHERI Ryan (ENGIE North America)" userId="d7f79fb0-8f46-413b-9453-4f30ef5c21af" providerId="ADAL" clId="{4D7C84D4-42B0-4917-AF8D-D70006DEBB7F}" dt="2023-08-07T15:47:21.861" v="1857" actId="478"/>
          <ac:spMkLst>
            <pc:docMk/>
            <pc:sldMk cId="2776869529" sldId="318"/>
            <ac:spMk id="1050" creationId="{0AA4C6B0-6CC0-C54F-3AC3-22932BC3539B}"/>
          </ac:spMkLst>
        </pc:spChg>
        <pc:spChg chg="add mod">
          <ac:chgData name="POLICHERI Ryan (ENGIE North America)" userId="d7f79fb0-8f46-413b-9453-4f30ef5c21af" providerId="ADAL" clId="{4D7C84D4-42B0-4917-AF8D-D70006DEBB7F}" dt="2023-08-07T15:47:49.312" v="1863" actId="1076"/>
          <ac:spMkLst>
            <pc:docMk/>
            <pc:sldMk cId="2776869529" sldId="318"/>
            <ac:spMk id="1051" creationId="{7E8979CB-3CD8-9B03-4B71-5D0718C1C275}"/>
          </ac:spMkLst>
        </pc:spChg>
        <pc:spChg chg="add mod">
          <ac:chgData name="POLICHERI Ryan (ENGIE North America)" userId="d7f79fb0-8f46-413b-9453-4f30ef5c21af" providerId="ADAL" clId="{4D7C84D4-42B0-4917-AF8D-D70006DEBB7F}" dt="2023-08-07T15:50:03.956" v="1995" actId="14100"/>
          <ac:spMkLst>
            <pc:docMk/>
            <pc:sldMk cId="2776869529" sldId="318"/>
            <ac:spMk id="1052" creationId="{845801EE-DD65-CD2E-909D-5C5FA51AD9DD}"/>
          </ac:spMkLst>
        </pc:spChg>
        <pc:spChg chg="add mod">
          <ac:chgData name="POLICHERI Ryan (ENGIE North America)" userId="d7f79fb0-8f46-413b-9453-4f30ef5c21af" providerId="ADAL" clId="{4D7C84D4-42B0-4917-AF8D-D70006DEBB7F}" dt="2023-08-07T15:49:44.107" v="1972" actId="113"/>
          <ac:spMkLst>
            <pc:docMk/>
            <pc:sldMk cId="2776869529" sldId="318"/>
            <ac:spMk id="1054" creationId="{843461CE-E865-A4E6-877B-BB6C96CF0989}"/>
          </ac:spMkLst>
        </pc:spChg>
        <pc:spChg chg="add mod">
          <ac:chgData name="POLICHERI Ryan (ENGIE North America)" userId="d7f79fb0-8f46-413b-9453-4f30ef5c21af" providerId="ADAL" clId="{4D7C84D4-42B0-4917-AF8D-D70006DEBB7F}" dt="2023-08-07T15:50:39.994" v="2002" actId="208"/>
          <ac:spMkLst>
            <pc:docMk/>
            <pc:sldMk cId="2776869529" sldId="318"/>
            <ac:spMk id="1055" creationId="{62DED56C-018C-6007-7F02-61EB83A78A2B}"/>
          </ac:spMkLst>
        </pc:spChg>
        <pc:spChg chg="add mod">
          <ac:chgData name="POLICHERI Ryan (ENGIE North America)" userId="d7f79fb0-8f46-413b-9453-4f30ef5c21af" providerId="ADAL" clId="{4D7C84D4-42B0-4917-AF8D-D70006DEBB7F}" dt="2023-08-07T15:52:05.203" v="2079" actId="20577"/>
          <ac:spMkLst>
            <pc:docMk/>
            <pc:sldMk cId="2776869529" sldId="318"/>
            <ac:spMk id="1056" creationId="{4C4E7A38-1876-6D42-D3F5-52B0C75EF383}"/>
          </ac:spMkLst>
        </pc:spChg>
        <pc:spChg chg="add mod">
          <ac:chgData name="POLICHERI Ryan (ENGIE North America)" userId="d7f79fb0-8f46-413b-9453-4f30ef5c21af" providerId="ADAL" clId="{4D7C84D4-42B0-4917-AF8D-D70006DEBB7F}" dt="2023-08-07T15:53:43.656" v="2088" actId="208"/>
          <ac:spMkLst>
            <pc:docMk/>
            <pc:sldMk cId="2776869529" sldId="318"/>
            <ac:spMk id="1057" creationId="{52E3667B-3E16-C54B-C490-8A26D6EB213E}"/>
          </ac:spMkLst>
        </pc:spChg>
        <pc:spChg chg="add mod">
          <ac:chgData name="POLICHERI Ryan (ENGIE North America)" userId="d7f79fb0-8f46-413b-9453-4f30ef5c21af" providerId="ADAL" clId="{4D7C84D4-42B0-4917-AF8D-D70006DEBB7F}" dt="2023-08-07T15:53:59.345" v="2110" actId="14100"/>
          <ac:spMkLst>
            <pc:docMk/>
            <pc:sldMk cId="2776869529" sldId="318"/>
            <ac:spMk id="1058" creationId="{799510DF-947D-8898-9C16-4FA78E764E5A}"/>
          </ac:spMkLst>
        </pc:spChg>
        <pc:spChg chg="add mod">
          <ac:chgData name="POLICHERI Ryan (ENGIE North America)" userId="d7f79fb0-8f46-413b-9453-4f30ef5c21af" providerId="ADAL" clId="{4D7C84D4-42B0-4917-AF8D-D70006DEBB7F}" dt="2023-08-07T15:55:06.064" v="2150" actId="1076"/>
          <ac:spMkLst>
            <pc:docMk/>
            <pc:sldMk cId="2776869529" sldId="318"/>
            <ac:spMk id="1059" creationId="{7B57528A-851F-67F3-9A91-A8B017EDD204}"/>
          </ac:spMkLst>
        </pc:spChg>
        <pc:spChg chg="add mod">
          <ac:chgData name="POLICHERI Ryan (ENGIE North America)" userId="d7f79fb0-8f46-413b-9453-4f30ef5c21af" providerId="ADAL" clId="{4D7C84D4-42B0-4917-AF8D-D70006DEBB7F}" dt="2023-08-07T16:31:45.159" v="3602" actId="404"/>
          <ac:spMkLst>
            <pc:docMk/>
            <pc:sldMk cId="2776869529" sldId="318"/>
            <ac:spMk id="1099" creationId="{E4AC7B63-7DF5-EF00-C19E-1B5DFC340FE9}"/>
          </ac:spMkLst>
        </pc:spChg>
        <pc:spChg chg="add mod">
          <ac:chgData name="POLICHERI Ryan (ENGIE North America)" userId="d7f79fb0-8f46-413b-9453-4f30ef5c21af" providerId="ADAL" clId="{4D7C84D4-42B0-4917-AF8D-D70006DEBB7F}" dt="2023-08-07T16:31:49.030" v="3605" actId="404"/>
          <ac:spMkLst>
            <pc:docMk/>
            <pc:sldMk cId="2776869529" sldId="318"/>
            <ac:spMk id="1100" creationId="{48AD26FC-D8F4-5528-0BDB-934CC88A3715}"/>
          </ac:spMkLst>
        </pc:spChg>
        <pc:picChg chg="add mod">
          <ac:chgData name="POLICHERI Ryan (ENGIE North America)" userId="d7f79fb0-8f46-413b-9453-4f30ef5c21af" providerId="ADAL" clId="{4D7C84D4-42B0-4917-AF8D-D70006DEBB7F}" dt="2023-08-08T13:55:11.124" v="11570" actId="1076"/>
          <ac:picMkLst>
            <pc:docMk/>
            <pc:sldMk cId="2776869529" sldId="318"/>
            <ac:picMk id="25" creationId="{DA579DB2-BDBD-4238-34A9-EE94DC7704C9}"/>
          </ac:picMkLst>
        </pc:picChg>
        <pc:picChg chg="add mod">
          <ac:chgData name="POLICHERI Ryan (ENGIE North America)" userId="d7f79fb0-8f46-413b-9453-4f30ef5c21af" providerId="ADAL" clId="{4D7C84D4-42B0-4917-AF8D-D70006DEBB7F}" dt="2023-08-07T15:55:16.530" v="2151" actId="1076"/>
          <ac:picMkLst>
            <pc:docMk/>
            <pc:sldMk cId="2776869529" sldId="318"/>
            <ac:picMk id="1026" creationId="{9325500D-AF9C-7BFF-9822-C1681900ED0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0.198" v="2275" actId="1076"/>
          <ac:picMkLst>
            <pc:docMk/>
            <pc:sldMk cId="2776869529" sldId="318"/>
            <ac:picMk id="1028" creationId="{BC6F3FA3-B56C-184D-CD83-AF53E33291B1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0.198" v="2275" actId="1076"/>
          <ac:picMkLst>
            <pc:docMk/>
            <pc:sldMk cId="2776869529" sldId="318"/>
            <ac:picMk id="1030" creationId="{3A6E80F2-19E6-BF6C-8F81-D3727C5AFAB4}"/>
          </ac:picMkLst>
        </pc:picChg>
        <pc:picChg chg="add del">
          <ac:chgData name="POLICHERI Ryan (ENGIE North America)" userId="d7f79fb0-8f46-413b-9453-4f30ef5c21af" providerId="ADAL" clId="{4D7C84D4-42B0-4917-AF8D-D70006DEBB7F}" dt="2023-08-07T15:10:03.726" v="846"/>
          <ac:picMkLst>
            <pc:docMk/>
            <pc:sldMk cId="2776869529" sldId="318"/>
            <ac:picMk id="1032" creationId="{A096282B-772C-FCDF-5C3D-18A789284F3F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8:55.165" v="2276" actId="1076"/>
          <ac:picMkLst>
            <pc:docMk/>
            <pc:sldMk cId="2776869529" sldId="318"/>
            <ac:picMk id="1034" creationId="{A427D7F1-CCD1-A096-C2A6-5316327C4A39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5:20:54.758" v="1119"/>
          <ac:picMkLst>
            <pc:docMk/>
            <pc:sldMk cId="2776869529" sldId="318"/>
            <ac:picMk id="1036" creationId="{45489595-6FAA-2908-A6F7-13370A358F06}"/>
          </ac:picMkLst>
        </pc:picChg>
        <pc:picChg chg="add mod">
          <ac:chgData name="POLICHERI Ryan (ENGIE North America)" userId="d7f79fb0-8f46-413b-9453-4f30ef5c21af" providerId="ADAL" clId="{4D7C84D4-42B0-4917-AF8D-D70006DEBB7F}" dt="2023-08-07T15:55:16.530" v="2151" actId="1076"/>
          <ac:picMkLst>
            <pc:docMk/>
            <pc:sldMk cId="2776869529" sldId="318"/>
            <ac:picMk id="1038" creationId="{9A03BC27-CB4A-C05A-3F50-008C9BF76D13}"/>
          </ac:picMkLst>
        </pc:picChg>
        <pc:picChg chg="add mod">
          <ac:chgData name="POLICHERI Ryan (ENGIE North America)" userId="d7f79fb0-8f46-413b-9453-4f30ef5c21af" providerId="ADAL" clId="{4D7C84D4-42B0-4917-AF8D-D70006DEBB7F}" dt="2023-08-08T13:52:38.070" v="11524" actId="1076"/>
          <ac:picMkLst>
            <pc:docMk/>
            <pc:sldMk cId="2776869529" sldId="318"/>
            <ac:picMk id="1040" creationId="{F5FCEC33-1CC6-22F6-B815-2BF9E96D92B8}"/>
          </ac:picMkLst>
        </pc:picChg>
        <pc:picChg chg="add mod">
          <ac:chgData name="POLICHERI Ryan (ENGIE North America)" userId="d7f79fb0-8f46-413b-9453-4f30ef5c21af" providerId="ADAL" clId="{4D7C84D4-42B0-4917-AF8D-D70006DEBB7F}" dt="2023-08-07T15:33:38.971" v="1525" actId="1076"/>
          <ac:picMkLst>
            <pc:docMk/>
            <pc:sldMk cId="2776869529" sldId="318"/>
            <ac:picMk id="1042" creationId="{7AFCFA63-6A1E-0D49-4825-298478BB4973}"/>
          </ac:picMkLst>
        </pc:picChg>
        <pc:picChg chg="add mod">
          <ac:chgData name="POLICHERI Ryan (ENGIE North America)" userId="d7f79fb0-8f46-413b-9453-4f30ef5c21af" providerId="ADAL" clId="{4D7C84D4-42B0-4917-AF8D-D70006DEBB7F}" dt="2023-08-07T15:38:06.845" v="1544" actId="1076"/>
          <ac:picMkLst>
            <pc:docMk/>
            <pc:sldMk cId="2776869529" sldId="318"/>
            <ac:picMk id="1044" creationId="{F7743BAE-FA7D-1BA3-9286-14E20A2C0008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6:44.035" v="2260" actId="1076"/>
          <ac:picMkLst>
            <pc:docMk/>
            <pc:sldMk cId="2776869529" sldId="318"/>
            <ac:picMk id="1084" creationId="{2E91950B-A002-B20F-FF12-E76F1985BBB6}"/>
          </ac:picMkLst>
        </pc:picChg>
        <pc:picChg chg="add del">
          <ac:chgData name="POLICHERI Ryan (ENGIE North America)" userId="d7f79fb0-8f46-413b-9453-4f30ef5c21af" providerId="ADAL" clId="{4D7C84D4-42B0-4917-AF8D-D70006DEBB7F}" dt="2023-08-07T16:05:00.022" v="2229"/>
          <ac:picMkLst>
            <pc:docMk/>
            <pc:sldMk cId="2776869529" sldId="318"/>
            <ac:picMk id="1088" creationId="{211A81B0-A1B4-6FA1-D270-EBB17FC6A819}"/>
          </ac:picMkLst>
        </pc:picChg>
        <pc:picChg chg="add mod">
          <ac:chgData name="POLICHERI Ryan (ENGIE North America)" userId="d7f79fb0-8f46-413b-9453-4f30ef5c21af" providerId="ADAL" clId="{4D7C84D4-42B0-4917-AF8D-D70006DEBB7F}" dt="2023-08-07T16:06:09.002" v="2245" actId="1076"/>
          <ac:picMkLst>
            <pc:docMk/>
            <pc:sldMk cId="2776869529" sldId="318"/>
            <ac:picMk id="1089" creationId="{7FCAC43C-7F5A-7B66-B85C-9271A8327A16}"/>
          </ac:picMkLst>
        </pc:picChg>
        <pc:cxnChg chg="add mod">
          <ac:chgData name="POLICHERI Ryan (ENGIE North America)" userId="d7f79fb0-8f46-413b-9453-4f30ef5c21af" providerId="ADAL" clId="{4D7C84D4-42B0-4917-AF8D-D70006DEBB7F}" dt="2023-08-07T15:57:38.988" v="2171" actId="14100"/>
          <ac:cxnSpMkLst>
            <pc:docMk/>
            <pc:sldMk cId="2776869529" sldId="318"/>
            <ac:cxnSpMk id="12" creationId="{787E1811-45C7-4132-E532-0ED824A837DF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19:27.660" v="1101" actId="478"/>
          <ac:cxnSpMkLst>
            <pc:docMk/>
            <pc:sldMk cId="2776869529" sldId="318"/>
            <ac:cxnSpMk id="28" creationId="{F49744DB-308E-B63D-6A5A-815C56A0792F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5:47.819" v="11605" actId="14100"/>
          <ac:cxnSpMkLst>
            <pc:docMk/>
            <pc:sldMk cId="2776869529" sldId="318"/>
            <ac:cxnSpMk id="30" creationId="{67F63964-1EF6-A828-412F-03CC34EE4EF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5:55:16.530" v="2151" actId="1076"/>
          <ac:cxnSpMkLst>
            <pc:docMk/>
            <pc:sldMk cId="2776869529" sldId="318"/>
            <ac:cxnSpMk id="36" creationId="{51CAA2D6-FC1F-FE2B-EDDB-82C9E330F478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25:04.181" v="1228" actId="478"/>
          <ac:cxnSpMkLst>
            <pc:docMk/>
            <pc:sldMk cId="2776869529" sldId="318"/>
            <ac:cxnSpMk id="41" creationId="{849FF0CF-9CF9-91F8-52CD-02BCE026D0FD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5:37.997" v="11601" actId="14100"/>
          <ac:cxnSpMkLst>
            <pc:docMk/>
            <pc:sldMk cId="2776869529" sldId="318"/>
            <ac:cxnSpMk id="43" creationId="{BF88A8E4-2554-8688-B9C0-1AF146F3A2DF}"/>
          </ac:cxnSpMkLst>
        </pc:cxnChg>
        <pc:cxnChg chg="add mod ord">
          <ac:chgData name="POLICHERI Ryan (ENGIE North America)" userId="d7f79fb0-8f46-413b-9453-4f30ef5c21af" providerId="ADAL" clId="{4D7C84D4-42B0-4917-AF8D-D70006DEBB7F}" dt="2023-08-08T13:52:38.070" v="11524" actId="1076"/>
          <ac:cxnSpMkLst>
            <pc:docMk/>
            <pc:sldMk cId="2776869529" sldId="318"/>
            <ac:cxnSpMk id="47" creationId="{32E71392-A538-9A14-C4DC-2F97A1DC4744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33.816" v="2283" actId="1076"/>
          <ac:cxnSpMkLst>
            <pc:docMk/>
            <pc:sldMk cId="2776869529" sldId="318"/>
            <ac:cxnSpMk id="58" creationId="{7875DCE6-A1E0-073A-AF9D-05A95D6D5783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5:45:50.758" v="1843"/>
          <ac:cxnSpMkLst>
            <pc:docMk/>
            <pc:sldMk cId="2776869529" sldId="318"/>
            <ac:cxnSpMk id="1037" creationId="{7031E017-9DB1-05B0-ACFE-58243694EEA5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3:31.563" v="2219" actId="14100"/>
          <ac:cxnSpMkLst>
            <pc:docMk/>
            <pc:sldMk cId="2776869529" sldId="318"/>
            <ac:cxnSpMk id="1046" creationId="{73DB81EB-B8DC-7B28-3277-C5897A53266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7:38.101" v="2265" actId="14100"/>
          <ac:cxnSpMkLst>
            <pc:docMk/>
            <pc:sldMk cId="2776869529" sldId="318"/>
            <ac:cxnSpMk id="1060" creationId="{9CB70C16-7A57-BAAE-3498-7963D835B82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6:23.555" v="2248" actId="14100"/>
          <ac:cxnSpMkLst>
            <pc:docMk/>
            <pc:sldMk cId="2776869529" sldId="318"/>
            <ac:cxnSpMk id="1064" creationId="{AB721113-95C5-14F2-9860-84FC7E754A3E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05.925" v="2278" actId="14100"/>
          <ac:cxnSpMkLst>
            <pc:docMk/>
            <pc:sldMk cId="2776869529" sldId="318"/>
            <ac:cxnSpMk id="1072" creationId="{7332DFA4-11FA-9500-A8AB-3A4016B203F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09:10.549" v="2279" actId="14100"/>
          <ac:cxnSpMkLst>
            <pc:docMk/>
            <pc:sldMk cId="2776869529" sldId="318"/>
            <ac:cxnSpMk id="1076" creationId="{91B39DE5-41B9-305E-226C-C145CEFFCD72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5.521" v="22" actId="47"/>
        <pc:sldMkLst>
          <pc:docMk/>
          <pc:sldMk cId="2783419478" sldId="320"/>
        </pc:sldMkLst>
      </pc:sldChg>
      <pc:sldChg chg="del">
        <pc:chgData name="POLICHERI Ryan (ENGIE North America)" userId="d7f79fb0-8f46-413b-9453-4f30ef5c21af" providerId="ADAL" clId="{4D7C84D4-42B0-4917-AF8D-D70006DEBB7F}" dt="2023-08-07T16:32:32.324" v="3621" actId="47"/>
        <pc:sldMkLst>
          <pc:docMk/>
          <pc:sldMk cId="3464158139" sldId="324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1:27:32.382" v="11516" actId="20577"/>
        <pc:sldMkLst>
          <pc:docMk/>
          <pc:sldMk cId="3457393723" sldId="325"/>
        </pc:sldMkLst>
        <pc:spChg chg="mod">
          <ac:chgData name="POLICHERI Ryan (ENGIE North America)" userId="d7f79fb0-8f46-413b-9453-4f30ef5c21af" providerId="ADAL" clId="{4D7C84D4-42B0-4917-AF8D-D70006DEBB7F}" dt="2023-08-07T16:42:07.173" v="3863" actId="1076"/>
          <ac:spMkLst>
            <pc:docMk/>
            <pc:sldMk cId="3457393723" sldId="325"/>
            <ac:spMk id="3" creationId="{017641F0-0A80-6041-9310-E9E01A422693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6" creationId="{38DBC653-626E-8B6F-C60C-CC20A99A499F}"/>
          </ac:spMkLst>
        </pc:spChg>
        <pc:spChg chg="mod">
          <ac:chgData name="POLICHERI Ryan (ENGIE North America)" userId="d7f79fb0-8f46-413b-9453-4f30ef5c21af" providerId="ADAL" clId="{4D7C84D4-42B0-4917-AF8D-D70006DEBB7F}" dt="2023-08-07T16:37:17.547" v="3726" actId="1076"/>
          <ac:spMkLst>
            <pc:docMk/>
            <pc:sldMk cId="3457393723" sldId="325"/>
            <ac:spMk id="7" creationId="{70E9C0E6-31C4-5584-D5E3-0AD13DB1744B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8" creationId="{405CC495-CFD7-0AB5-EA01-E2780F517DF2}"/>
          </ac:spMkLst>
        </pc:spChg>
        <pc:spChg chg="mod">
          <ac:chgData name="POLICHERI Ryan (ENGIE North America)" userId="d7f79fb0-8f46-413b-9453-4f30ef5c21af" providerId="ADAL" clId="{4D7C84D4-42B0-4917-AF8D-D70006DEBB7F}" dt="2023-08-07T16:37:19.458" v="3727" actId="14100"/>
          <ac:spMkLst>
            <pc:docMk/>
            <pc:sldMk cId="3457393723" sldId="325"/>
            <ac:spMk id="9" creationId="{FB93E5C2-FED7-DB2A-A3BF-5B226BDDB1DE}"/>
          </ac:spMkLst>
        </pc:spChg>
        <pc:spChg chg="mod">
          <ac:chgData name="POLICHERI Ryan (ENGIE North America)" userId="d7f79fb0-8f46-413b-9453-4f30ef5c21af" providerId="ADAL" clId="{4D7C84D4-42B0-4917-AF8D-D70006DEBB7F}" dt="2023-08-07T16:37:16.177" v="3725" actId="1076"/>
          <ac:spMkLst>
            <pc:docMk/>
            <pc:sldMk cId="3457393723" sldId="325"/>
            <ac:spMk id="10" creationId="{A27EAE26-DEDA-4560-7302-2F518CA04160}"/>
          </ac:spMkLst>
        </pc:spChg>
        <pc:spChg chg="add mod">
          <ac:chgData name="POLICHERI Ryan (ENGIE North America)" userId="d7f79fb0-8f46-413b-9453-4f30ef5c21af" providerId="ADAL" clId="{4D7C84D4-42B0-4917-AF8D-D70006DEBB7F}" dt="2023-08-07T16:30:23.651" v="3557" actId="1076"/>
          <ac:spMkLst>
            <pc:docMk/>
            <pc:sldMk cId="3457393723" sldId="325"/>
            <ac:spMk id="11" creationId="{DD026820-974F-F6B7-6A88-F525FF815FB2}"/>
          </ac:spMkLst>
        </pc:spChg>
        <pc:spChg chg="mod">
          <ac:chgData name="POLICHERI Ryan (ENGIE North America)" userId="d7f79fb0-8f46-413b-9453-4f30ef5c21af" providerId="ADAL" clId="{4D7C84D4-42B0-4917-AF8D-D70006DEBB7F}" dt="2023-08-07T16:38:15.244" v="3742" actId="1076"/>
          <ac:spMkLst>
            <pc:docMk/>
            <pc:sldMk cId="3457393723" sldId="325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6:10:35.890" v="2307" actId="20577"/>
          <ac:spMkLst>
            <pc:docMk/>
            <pc:sldMk cId="3457393723" sldId="325"/>
            <ac:spMk id="15" creationId="{05D6F0F1-A895-EC37-1F0A-A37A20FB1DC6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7" creationId="{15BC3236-C0E6-0D9B-8F71-33AC03E4BA1E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8" creationId="{6E6148F9-EFDE-C4A3-F8B2-18F048B1CF51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9" creationId="{78F7B125-8117-AD5C-77B4-C7089CBF5C80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0" creationId="{BD6F793E-8C25-DEE4-24B5-4768CB47C31B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1" creationId="{DBAE690C-318C-3519-2477-D98486962F79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28:22.800" v="3508" actId="478"/>
          <ac:spMkLst>
            <pc:docMk/>
            <pc:sldMk cId="3457393723" sldId="325"/>
            <ac:spMk id="22" creationId="{0B67E425-C805-0F34-0341-339E84B4E0A4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23" creationId="{F6165BE6-CC68-41A3-7188-30134F08057F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28:27.998" v="3512" actId="478"/>
          <ac:spMkLst>
            <pc:docMk/>
            <pc:sldMk cId="3457393723" sldId="325"/>
            <ac:spMk id="25" creationId="{F9F21D47-2D35-9213-DCAD-0F46EE9BE86F}"/>
          </ac:spMkLst>
        </pc:spChg>
        <pc:spChg chg="del mod">
          <ac:chgData name="POLICHERI Ryan (ENGIE North America)" userId="d7f79fb0-8f46-413b-9453-4f30ef5c21af" providerId="ADAL" clId="{4D7C84D4-42B0-4917-AF8D-D70006DEBB7F}" dt="2023-08-07T16:22:17.978" v="3259" actId="478"/>
          <ac:spMkLst>
            <pc:docMk/>
            <pc:sldMk cId="3457393723" sldId="325"/>
            <ac:spMk id="26" creationId="{12996FF9-DDB8-1FAF-486C-82589C69A062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7" creationId="{24C8D86A-3F09-5180-BF52-886BDB3A86D0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8" creationId="{DA923D4D-F91C-0D9B-CD0D-F9A399A08544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29" creationId="{8BAA21C9-3992-553D-1DCD-BD4B22A74DB9}"/>
          </ac:spMkLst>
        </pc:spChg>
        <pc:spChg chg="add mod">
          <ac:chgData name="POLICHERI Ryan (ENGIE North America)" userId="d7f79fb0-8f46-413b-9453-4f30ef5c21af" providerId="ADAL" clId="{4D7C84D4-42B0-4917-AF8D-D70006DEBB7F}" dt="2023-08-07T16:30:08.731" v="3554" actId="1076"/>
          <ac:spMkLst>
            <pc:docMk/>
            <pc:sldMk cId="3457393723" sldId="325"/>
            <ac:spMk id="30" creationId="{09C8C1BB-3F72-E640-1539-0EE21F3E767E}"/>
          </ac:spMkLst>
        </pc:spChg>
        <pc:spChg chg="mod">
          <ac:chgData name="POLICHERI Ryan (ENGIE North America)" userId="d7f79fb0-8f46-413b-9453-4f30ef5c21af" providerId="ADAL" clId="{4D7C84D4-42B0-4917-AF8D-D70006DEBB7F}" dt="2023-08-07T16:37:06.381" v="3723" actId="1076"/>
          <ac:spMkLst>
            <pc:docMk/>
            <pc:sldMk cId="3457393723" sldId="325"/>
            <ac:spMk id="35" creationId="{206C571E-0C1C-0B46-BE73-3E2107234180}"/>
          </ac:spMkLst>
        </pc:spChg>
        <pc:spChg chg="del mod">
          <ac:chgData name="POLICHERI Ryan (ENGIE North America)" userId="d7f79fb0-8f46-413b-9453-4f30ef5c21af" providerId="ADAL" clId="{4D7C84D4-42B0-4917-AF8D-D70006DEBB7F}" dt="2023-08-07T16:22:20.602" v="3260" actId="478"/>
          <ac:spMkLst>
            <pc:docMk/>
            <pc:sldMk cId="3457393723" sldId="325"/>
            <ac:spMk id="39" creationId="{276B9C16-F0A6-E3A8-8726-FD5F69B1E329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40" creationId="{1098C1FC-9AD0-4FB8-9A43-0D071DD013ED}"/>
          </ac:spMkLst>
        </pc:spChg>
        <pc:spChg chg="del mod">
          <ac:chgData name="POLICHERI Ryan (ENGIE North America)" userId="d7f79fb0-8f46-413b-9453-4f30ef5c21af" providerId="ADAL" clId="{4D7C84D4-42B0-4917-AF8D-D70006DEBB7F}" dt="2023-08-07T16:22:13.766" v="3255" actId="478"/>
          <ac:spMkLst>
            <pc:docMk/>
            <pc:sldMk cId="3457393723" sldId="325"/>
            <ac:spMk id="42" creationId="{BA293960-C982-D0A5-62DF-DA2100AC3787}"/>
          </ac:spMkLst>
        </pc:spChg>
        <pc:spChg chg="add mod">
          <ac:chgData name="POLICHERI Ryan (ENGIE North America)" userId="d7f79fb0-8f46-413b-9453-4f30ef5c21af" providerId="ADAL" clId="{4D7C84D4-42B0-4917-AF8D-D70006DEBB7F}" dt="2023-08-07T16:52:32.963" v="4208" actId="1076"/>
          <ac:spMkLst>
            <pc:docMk/>
            <pc:sldMk cId="3457393723" sldId="325"/>
            <ac:spMk id="50" creationId="{4AB1CE2F-BE00-074B-E72E-42533CA59C8D}"/>
          </ac:spMkLst>
        </pc:spChg>
        <pc:spChg chg="add del mod">
          <ac:chgData name="POLICHERI Ryan (ENGIE North America)" userId="d7f79fb0-8f46-413b-9453-4f30ef5c21af" providerId="ADAL" clId="{4D7C84D4-42B0-4917-AF8D-D70006DEBB7F}" dt="2023-08-07T16:32:42.197" v="3626"/>
          <ac:spMkLst>
            <pc:docMk/>
            <pc:sldMk cId="3457393723" sldId="325"/>
            <ac:spMk id="51" creationId="{1A60DF4F-2315-D05B-5210-A0BE8B97AB16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4" creationId="{9AF1D784-F2C4-933D-504A-32094006F815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5" creationId="{BA076B72-EF5C-189B-9300-5E63ADD8DDF3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16:45:23.875" v="3897" actId="14100"/>
          <ac:spMkLst>
            <pc:docMk/>
            <pc:sldMk cId="3457393723" sldId="325"/>
            <ac:spMk id="57" creationId="{895266CC-76D1-DAF5-7A7E-01D29ADE0DFA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60" creationId="{2FB5C2EE-55B8-2286-CFEE-437BF18B5FE5}"/>
          </ac:spMkLst>
        </pc:spChg>
        <pc:spChg chg="add mod">
          <ac:chgData name="POLICHERI Ryan (ENGIE North America)" userId="d7f79fb0-8f46-413b-9453-4f30ef5c21af" providerId="ADAL" clId="{4D7C84D4-42B0-4917-AF8D-D70006DEBB7F}" dt="2023-08-07T17:53:10.830" v="6024" actId="14100"/>
          <ac:spMkLst>
            <pc:docMk/>
            <pc:sldMk cId="3457393723" sldId="325"/>
            <ac:spMk id="61" creationId="{EDBFD11B-9981-B8A1-EC04-A5C9FE841FE5}"/>
          </ac:spMkLst>
        </pc:spChg>
        <pc:spChg chg="mod">
          <ac:chgData name="POLICHERI Ryan (ENGIE North America)" userId="d7f79fb0-8f46-413b-9453-4f30ef5c21af" providerId="ADAL" clId="{4D7C84D4-42B0-4917-AF8D-D70006DEBB7F}" dt="2023-08-07T16:37:03.352" v="3721" actId="1076"/>
          <ac:spMkLst>
            <pc:docMk/>
            <pc:sldMk cId="3457393723" sldId="325"/>
            <ac:spMk id="62" creationId="{50510758-7476-253F-53F3-273D55D897DD}"/>
          </ac:spMkLst>
        </pc:spChg>
        <pc:spChg chg="add mod">
          <ac:chgData name="POLICHERI Ryan (ENGIE North America)" userId="d7f79fb0-8f46-413b-9453-4f30ef5c21af" providerId="ADAL" clId="{4D7C84D4-42B0-4917-AF8D-D70006DEBB7F}" dt="2023-08-07T16:45:40.690" v="3903" actId="1076"/>
          <ac:spMkLst>
            <pc:docMk/>
            <pc:sldMk cId="3457393723" sldId="325"/>
            <ac:spMk id="63" creationId="{F5B1B571-8B2F-661F-C9B4-947E3F95DEB3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25" creationId="{79F39742-C5FB-C751-FE04-4F5F71724DEE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29" creationId="{3208C0B9-1E8A-E337-CEF1-F41162E741A9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31" creationId="{8F4FF940-7292-3FCF-B4F6-2D549081A22A}"/>
          </ac:spMkLst>
        </pc:spChg>
        <pc:spChg chg="add mod">
          <ac:chgData name="POLICHERI Ryan (ENGIE North America)" userId="d7f79fb0-8f46-413b-9453-4f30ef5c21af" providerId="ADAL" clId="{4D7C84D4-42B0-4917-AF8D-D70006DEBB7F}" dt="2023-08-07T16:42:20.009" v="3866" actId="1076"/>
          <ac:spMkLst>
            <pc:docMk/>
            <pc:sldMk cId="3457393723" sldId="325"/>
            <ac:spMk id="1033" creationId="{CF95B972-4010-B86C-E75C-9C54D8778DA5}"/>
          </ac:spMkLst>
        </pc:spChg>
        <pc:spChg chg="add mod">
          <ac:chgData name="POLICHERI Ryan (ENGIE North America)" userId="d7f79fb0-8f46-413b-9453-4f30ef5c21af" providerId="ADAL" clId="{4D7C84D4-42B0-4917-AF8D-D70006DEBB7F}" dt="2023-08-07T16:38:26.833" v="3748" actId="1076"/>
          <ac:spMkLst>
            <pc:docMk/>
            <pc:sldMk cId="3457393723" sldId="325"/>
            <ac:spMk id="1037" creationId="{2334E664-A6A7-8A68-88D1-2BC4935F5C78}"/>
          </ac:spMkLst>
        </pc:spChg>
        <pc:spChg chg="add mod">
          <ac:chgData name="POLICHERI Ryan (ENGIE North America)" userId="d7f79fb0-8f46-413b-9453-4f30ef5c21af" providerId="ADAL" clId="{4D7C84D4-42B0-4917-AF8D-D70006DEBB7F}" dt="2023-08-07T16:39:43.503" v="3804" actId="1076"/>
          <ac:spMkLst>
            <pc:docMk/>
            <pc:sldMk cId="3457393723" sldId="325"/>
            <ac:spMk id="1041" creationId="{329DF892-EBBD-0650-0259-47D2AA3385A3}"/>
          </ac:spMkLst>
        </pc:spChg>
        <pc:spChg chg="add mod">
          <ac:chgData name="POLICHERI Ryan (ENGIE North America)" userId="d7f79fb0-8f46-413b-9453-4f30ef5c21af" providerId="ADAL" clId="{4D7C84D4-42B0-4917-AF8D-D70006DEBB7F}" dt="2023-08-07T16:39:53.852" v="3806" actId="1076"/>
          <ac:spMkLst>
            <pc:docMk/>
            <pc:sldMk cId="3457393723" sldId="325"/>
            <ac:spMk id="1045" creationId="{6C02B869-183F-4947-A5CD-AE88F0C8DF37}"/>
          </ac:spMkLst>
        </pc:spChg>
        <pc:spChg chg="del">
          <ac:chgData name="POLICHERI Ryan (ENGIE North America)" userId="d7f79fb0-8f46-413b-9453-4f30ef5c21af" providerId="ADAL" clId="{4D7C84D4-42B0-4917-AF8D-D70006DEBB7F}" dt="2023-08-07T16:21:55.262" v="3249" actId="478"/>
          <ac:spMkLst>
            <pc:docMk/>
            <pc:sldMk cId="3457393723" sldId="325"/>
            <ac:spMk id="1059" creationId="{7B57528A-851F-67F3-9A91-A8B017EDD204}"/>
          </ac:spMkLst>
        </pc:spChg>
        <pc:spChg chg="add mod">
          <ac:chgData name="POLICHERI Ryan (ENGIE North America)" userId="d7f79fb0-8f46-413b-9453-4f30ef5c21af" providerId="ADAL" clId="{4D7C84D4-42B0-4917-AF8D-D70006DEBB7F}" dt="2023-08-07T16:42:20.009" v="3866" actId="1076"/>
          <ac:spMkLst>
            <pc:docMk/>
            <pc:sldMk cId="3457393723" sldId="325"/>
            <ac:spMk id="1071" creationId="{75120A76-1A4E-C811-2DC4-43C392FB879A}"/>
          </ac:spMkLst>
        </pc:spChg>
        <pc:spChg chg="add mod">
          <ac:chgData name="POLICHERI Ryan (ENGIE North America)" userId="d7f79fb0-8f46-413b-9453-4f30ef5c21af" providerId="ADAL" clId="{4D7C84D4-42B0-4917-AF8D-D70006DEBB7F}" dt="2023-08-07T20:23:45.042" v="11260" actId="20577"/>
          <ac:spMkLst>
            <pc:docMk/>
            <pc:sldMk cId="3457393723" sldId="325"/>
            <ac:spMk id="1082" creationId="{B9D1C825-B0B7-ACE3-82CC-A8D2C6414E2B}"/>
          </ac:spMkLst>
        </pc:spChg>
        <pc:spChg chg="add mod">
          <ac:chgData name="POLICHERI Ryan (ENGIE North America)" userId="d7f79fb0-8f46-413b-9453-4f30ef5c21af" providerId="ADAL" clId="{4D7C84D4-42B0-4917-AF8D-D70006DEBB7F}" dt="2023-08-07T21:27:32.382" v="11516" actId="20577"/>
          <ac:spMkLst>
            <pc:docMk/>
            <pc:sldMk cId="3457393723" sldId="325"/>
            <ac:spMk id="1094" creationId="{DCA50E25-5201-BFC6-A85B-281DF2B43076}"/>
          </ac:spMkLst>
        </pc:spChg>
        <pc:picChg chg="add mod">
          <ac:chgData name="POLICHERI Ryan (ENGIE North America)" userId="d7f79fb0-8f46-413b-9453-4f30ef5c21af" providerId="ADAL" clId="{4D7C84D4-42B0-4917-AF8D-D70006DEBB7F}" dt="2023-08-07T16:30:23.651" v="3557" actId="1076"/>
          <ac:picMkLst>
            <pc:docMk/>
            <pc:sldMk cId="3457393723" sldId="325"/>
            <ac:picMk id="13" creationId="{736324AC-3340-94AB-6D2B-22FE3EAD464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0:08.731" v="3554" actId="1076"/>
          <ac:picMkLst>
            <pc:docMk/>
            <pc:sldMk cId="3457393723" sldId="325"/>
            <ac:picMk id="16" creationId="{E5844228-808E-7703-BA91-EDA7835EB39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0:08.731" v="3554" actId="1076"/>
          <ac:picMkLst>
            <pc:docMk/>
            <pc:sldMk cId="3457393723" sldId="325"/>
            <ac:picMk id="24" creationId="{2E8A0E28-D045-3F34-E3AC-7BB975F7ED0D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5:34.899" v="3901" actId="1076"/>
          <ac:picMkLst>
            <pc:docMk/>
            <pc:sldMk cId="3457393723" sldId="325"/>
            <ac:picMk id="59" creationId="{92811791-EDD5-04C6-2D7B-1D8ADBF74EDC}"/>
          </ac:picMkLst>
        </pc:picChg>
        <pc:picChg chg="mod">
          <ac:chgData name="POLICHERI Ryan (ENGIE North America)" userId="d7f79fb0-8f46-413b-9453-4f30ef5c21af" providerId="ADAL" clId="{4D7C84D4-42B0-4917-AF8D-D70006DEBB7F}" dt="2023-08-07T16:38:06.386" v="3741" actId="1076"/>
          <ac:picMkLst>
            <pc:docMk/>
            <pc:sldMk cId="3457393723" sldId="325"/>
            <ac:picMk id="1026" creationId="{9325500D-AF9C-7BFF-9822-C1681900ED0B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28" creationId="{BC6F3FA3-B56C-184D-CD83-AF53E33291B1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30" creationId="{3A6E80F2-19E6-BF6C-8F81-D3727C5AFAB4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34" creationId="{A427D7F1-CCD1-A096-C2A6-5316327C4A39}"/>
          </ac:picMkLst>
        </pc:picChg>
        <pc:picChg chg="del mod">
          <ac:chgData name="POLICHERI Ryan (ENGIE North America)" userId="d7f79fb0-8f46-413b-9453-4f30ef5c21af" providerId="ADAL" clId="{4D7C84D4-42B0-4917-AF8D-D70006DEBB7F}" dt="2023-08-07T16:22:21.420" v="3262" actId="478"/>
          <ac:picMkLst>
            <pc:docMk/>
            <pc:sldMk cId="3457393723" sldId="325"/>
            <ac:picMk id="1038" creationId="{9A03BC27-CB4A-C05A-3F50-008C9BF76D13}"/>
          </ac:picMkLst>
        </pc:picChg>
        <pc:picChg chg="del mod">
          <ac:chgData name="POLICHERI Ryan (ENGIE North America)" userId="d7f79fb0-8f46-413b-9453-4f30ef5c21af" providerId="ADAL" clId="{4D7C84D4-42B0-4917-AF8D-D70006DEBB7F}" dt="2023-08-07T16:22:15.087" v="3256" actId="478"/>
          <ac:picMkLst>
            <pc:docMk/>
            <pc:sldMk cId="3457393723" sldId="325"/>
            <ac:picMk id="1040" creationId="{F5FCEC33-1CC6-22F6-B815-2BF9E96D92B8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42" creationId="{7AFCFA63-6A1E-0D49-4825-298478BB497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39:49.965" v="3805" actId="1076"/>
          <ac:picMkLst>
            <pc:docMk/>
            <pc:sldMk cId="3457393723" sldId="325"/>
            <ac:picMk id="1043" creationId="{0097C92E-1B8B-E529-C484-887E81D5DE0F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44" creationId="{F7743BAE-FA7D-1BA3-9286-14E20A2C0008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43.984" v="3894" actId="14100"/>
          <ac:picMkLst>
            <pc:docMk/>
            <pc:sldMk cId="3457393723" sldId="325"/>
            <ac:picMk id="1080" creationId="{F1BB5B1E-0A92-D0AD-6D5B-C1D0D901882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59.583" v="3896" actId="1076"/>
          <ac:picMkLst>
            <pc:docMk/>
            <pc:sldMk cId="3457393723" sldId="325"/>
            <ac:picMk id="1081" creationId="{E729F71F-01F6-5F59-DC8A-26BE357FEF12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84" creationId="{2E91950B-A002-B20F-FF12-E76F1985BBB6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18.965" v="5233" actId="1076"/>
          <ac:picMkLst>
            <pc:docMk/>
            <pc:sldMk cId="3457393723" sldId="325"/>
            <ac:picMk id="1088" creationId="{BEBD9CF0-E614-359E-EFF0-A8445821335B}"/>
          </ac:picMkLst>
        </pc:picChg>
        <pc:picChg chg="del">
          <ac:chgData name="POLICHERI Ryan (ENGIE North America)" userId="d7f79fb0-8f46-413b-9453-4f30ef5c21af" providerId="ADAL" clId="{4D7C84D4-42B0-4917-AF8D-D70006DEBB7F}" dt="2023-08-07T16:21:55.262" v="3249" actId="478"/>
          <ac:picMkLst>
            <pc:docMk/>
            <pc:sldMk cId="3457393723" sldId="325"/>
            <ac:picMk id="1089" creationId="{7FCAC43C-7F5A-7B66-B85C-9271A8327A16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38.413" v="5241" actId="1076"/>
          <ac:picMkLst>
            <pc:docMk/>
            <pc:sldMk cId="3457393723" sldId="325"/>
            <ac:picMk id="1091" creationId="{F38C6E06-BFE6-0BA8-9B80-89F5D9841D5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3:17.769" v="3877" actId="14100"/>
          <ac:picMkLst>
            <pc:docMk/>
            <pc:sldMk cId="3457393723" sldId="325"/>
            <ac:picMk id="2050" creationId="{F05C8BE4-5FB6-AF24-1328-13030DC221D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38.392" v="3891" actId="1076"/>
          <ac:picMkLst>
            <pc:docMk/>
            <pc:sldMk cId="3457393723" sldId="325"/>
            <ac:picMk id="2052" creationId="{F4C1633D-F2D2-2846-A022-D392291E7F5B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4:40.167" v="3892" actId="1076"/>
          <ac:picMkLst>
            <pc:docMk/>
            <pc:sldMk cId="3457393723" sldId="325"/>
            <ac:picMk id="2054" creationId="{40E7C8A1-39D5-5FF1-68D3-261FEFDAD0A3}"/>
          </ac:picMkLst>
        </pc:picChg>
        <pc:picChg chg="add mod">
          <ac:chgData name="POLICHERI Ryan (ENGIE North America)" userId="d7f79fb0-8f46-413b-9453-4f30ef5c21af" providerId="ADAL" clId="{4D7C84D4-42B0-4917-AF8D-D70006DEBB7F}" dt="2023-08-07T16:46:16.202" v="3908" actId="1076"/>
          <ac:picMkLst>
            <pc:docMk/>
            <pc:sldMk cId="3457393723" sldId="325"/>
            <ac:picMk id="2056" creationId="{6F242111-B6DE-4D4E-CDB3-568E96A015C7}"/>
          </ac:picMkLst>
        </pc:picChg>
        <pc:cxnChg chg="mod">
          <ac:chgData name="POLICHERI Ryan (ENGIE North America)" userId="d7f79fb0-8f46-413b-9453-4f30ef5c21af" providerId="ADAL" clId="{4D7C84D4-42B0-4917-AF8D-D70006DEBB7F}" dt="2023-08-07T16:37:39.330" v="3732" actId="1076"/>
          <ac:cxnSpMkLst>
            <pc:docMk/>
            <pc:sldMk cId="3457393723" sldId="325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0:36.691" v="3563" actId="1076"/>
          <ac:cxnSpMkLst>
            <pc:docMk/>
            <pc:sldMk cId="3457393723" sldId="325"/>
            <ac:cxnSpMk id="31" creationId="{7538C9A8-040B-248D-4BA5-E44A090B3C5B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22.176" v="3263" actId="478"/>
          <ac:cxnSpMkLst>
            <pc:docMk/>
            <pc:sldMk cId="3457393723" sldId="325"/>
            <ac:cxnSpMk id="36" creationId="{51CAA2D6-FC1F-FE2B-EDDB-82C9E330F47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7:31.885" v="3730" actId="14100"/>
          <ac:cxnSpMkLst>
            <pc:docMk/>
            <pc:sldMk cId="3457393723" sldId="325"/>
            <ac:cxnSpMk id="41" creationId="{278BE393-0A7B-CA44-A586-EF2B6084012E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16.490" v="3258" actId="478"/>
          <ac:cxnSpMkLst>
            <pc:docMk/>
            <pc:sldMk cId="3457393723" sldId="325"/>
            <ac:cxnSpMk id="43" creationId="{BF88A8E4-2554-8688-B9C0-1AF146F3A2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37:26.305" v="3729" actId="1076"/>
          <ac:cxnSpMkLst>
            <pc:docMk/>
            <pc:sldMk cId="3457393723" sldId="325"/>
            <ac:cxnSpMk id="46" creationId="{EA5FCCB2-CCD7-C33B-C9D6-2F4C58DBABA0}"/>
          </ac:cxnSpMkLst>
        </pc:cxnChg>
        <pc:cxnChg chg="del mod">
          <ac:chgData name="POLICHERI Ryan (ENGIE North America)" userId="d7f79fb0-8f46-413b-9453-4f30ef5c21af" providerId="ADAL" clId="{4D7C84D4-42B0-4917-AF8D-D70006DEBB7F}" dt="2023-08-07T16:22:15.736" v="3257" actId="478"/>
          <ac:cxnSpMkLst>
            <pc:docMk/>
            <pc:sldMk cId="3457393723" sldId="325"/>
            <ac:cxnSpMk id="47" creationId="{32E71392-A538-9A14-C4DC-2F97A1DC4744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2:22.224" v="3867" actId="14100"/>
          <ac:cxnSpMkLst>
            <pc:docMk/>
            <pc:sldMk cId="3457393723" sldId="325"/>
            <ac:cxnSpMk id="52" creationId="{B3DC806A-D071-95B2-FDA8-8EBE9A5F9931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5.262" v="3249" actId="478"/>
          <ac:cxnSpMkLst>
            <pc:docMk/>
            <pc:sldMk cId="3457393723" sldId="325"/>
            <ac:cxnSpMk id="58" creationId="{7875DCE6-A1E0-073A-AF9D-05A95D6D578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2:33.626" v="3871" actId="14100"/>
          <ac:cxnSpMkLst>
            <pc:docMk/>
            <pc:sldMk cId="3457393723" sldId="325"/>
            <ac:cxnSpMk id="1027" creationId="{87BFED80-E03D-6757-3936-CCF2B33FCCB1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8.290" v="3252" actId="478"/>
          <ac:cxnSpMkLst>
            <pc:docMk/>
            <pc:sldMk cId="3457393723" sldId="325"/>
            <ac:cxnSpMk id="1046" creationId="{73DB81EB-B8DC-7B28-3277-C5897A532668}"/>
          </ac:cxnSpMkLst>
        </pc:cxnChg>
        <pc:cxnChg chg="add mod">
          <ac:chgData name="POLICHERI Ryan (ENGIE North America)" userId="d7f79fb0-8f46-413b-9453-4f30ef5c21af" providerId="ADAL" clId="{4D7C84D4-42B0-4917-AF8D-D70006DEBB7F}" dt="2023-08-07T16:46:29.356" v="3909" actId="1076"/>
          <ac:cxnSpMkLst>
            <pc:docMk/>
            <pc:sldMk cId="3457393723" sldId="325"/>
            <ac:cxnSpMk id="1047" creationId="{DBB764D5-B44B-7F96-55E8-9AE41B35C600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9.037" v="3253" actId="478"/>
          <ac:cxnSpMkLst>
            <pc:docMk/>
            <pc:sldMk cId="3457393723" sldId="325"/>
            <ac:cxnSpMk id="1060" creationId="{9CB70C16-7A57-BAAE-3498-7963D835B82C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7.742" v="3251" actId="478"/>
          <ac:cxnSpMkLst>
            <pc:docMk/>
            <pc:sldMk cId="3457393723" sldId="325"/>
            <ac:cxnSpMk id="1064" creationId="{AB721113-95C5-14F2-9860-84FC7E754A3E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5.262" v="3249" actId="478"/>
          <ac:cxnSpMkLst>
            <pc:docMk/>
            <pc:sldMk cId="3457393723" sldId="325"/>
            <ac:cxnSpMk id="1072" creationId="{7332DFA4-11FA-9500-A8AB-3A4016B203F3}"/>
          </ac:cxnSpMkLst>
        </pc:cxnChg>
        <pc:cxnChg chg="del">
          <ac:chgData name="POLICHERI Ryan (ENGIE North America)" userId="d7f79fb0-8f46-413b-9453-4f30ef5c21af" providerId="ADAL" clId="{4D7C84D4-42B0-4917-AF8D-D70006DEBB7F}" dt="2023-08-07T16:21:56.439" v="3250" actId="478"/>
          <ac:cxnSpMkLst>
            <pc:docMk/>
            <pc:sldMk cId="3457393723" sldId="325"/>
            <ac:cxnSpMk id="1076" creationId="{91B39DE5-41B9-305E-226C-C145CEFFCD72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13:27.141" v="5236" actId="14100"/>
          <ac:cxnSpMkLst>
            <pc:docMk/>
            <pc:sldMk cId="3457393723" sldId="325"/>
            <ac:cxnSpMk id="1083" creationId="{E5E7336F-98D4-839E-B30E-5E0ACF49EB3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13:41.461" v="5243" actId="14100"/>
          <ac:cxnSpMkLst>
            <pc:docMk/>
            <pc:sldMk cId="3457393723" sldId="325"/>
            <ac:cxnSpMk id="1092" creationId="{F42B6520-EAF0-F6EF-5862-F0A6388F32B5}"/>
          </ac:cxnSpMkLst>
        </pc:cxnChg>
      </pc:sldChg>
      <pc:sldChg chg="addSp delSp modSp add mod ord">
        <pc:chgData name="POLICHERI Ryan (ENGIE North America)" userId="d7f79fb0-8f46-413b-9453-4f30ef5c21af" providerId="ADAL" clId="{4D7C84D4-42B0-4917-AF8D-D70006DEBB7F}" dt="2023-08-07T19:34:58.606" v="9924" actId="14100"/>
        <pc:sldMkLst>
          <pc:docMk/>
          <pc:sldMk cId="3196831380" sldId="326"/>
        </pc:sldMkLst>
        <pc:spChg chg="add del mod">
          <ac:chgData name="POLICHERI Ryan (ENGIE North America)" userId="d7f79fb0-8f46-413b-9453-4f30ef5c21af" providerId="ADAL" clId="{4D7C84D4-42B0-4917-AF8D-D70006DEBB7F}" dt="2023-08-07T16:53:12.981" v="4213" actId="478"/>
          <ac:spMkLst>
            <pc:docMk/>
            <pc:sldMk cId="3196831380" sldId="326"/>
            <ac:spMk id="2" creationId="{A444938A-912B-ECA3-9330-36E44172F742}"/>
          </ac:spMkLst>
        </pc:spChg>
        <pc:spChg chg="mod">
          <ac:chgData name="POLICHERI Ryan (ENGIE North America)" userId="d7f79fb0-8f46-413b-9453-4f30ef5c21af" providerId="ADAL" clId="{4D7C84D4-42B0-4917-AF8D-D70006DEBB7F}" dt="2023-08-07T16:58:10.544" v="4511" actId="1076"/>
          <ac:spMkLst>
            <pc:docMk/>
            <pc:sldMk cId="3196831380" sldId="326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7:59:44.139" v="6151" actId="1076"/>
          <ac:spMkLst>
            <pc:docMk/>
            <pc:sldMk cId="3196831380" sldId="326"/>
            <ac:spMk id="5" creationId="{5ED5ED2B-2F72-1980-739E-B031D57BC19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6" creationId="{38DBC653-626E-8B6F-C60C-CC20A99A499F}"/>
          </ac:spMkLst>
        </pc:spChg>
        <pc:spChg chg="add mod">
          <ac:chgData name="POLICHERI Ryan (ENGIE North America)" userId="d7f79fb0-8f46-413b-9453-4f30ef5c21af" providerId="ADAL" clId="{4D7C84D4-42B0-4917-AF8D-D70006DEBB7F}" dt="2023-08-07T17:22:16.726" v="5499" actId="14100"/>
          <ac:spMkLst>
            <pc:docMk/>
            <pc:sldMk cId="3196831380" sldId="326"/>
            <ac:spMk id="6" creationId="{FE2FEB12-7960-28CA-EA2B-40EA4597C605}"/>
          </ac:spMkLst>
        </pc:spChg>
        <pc:spChg chg="mod">
          <ac:chgData name="POLICHERI Ryan (ENGIE North America)" userId="d7f79fb0-8f46-413b-9453-4f30ef5c21af" providerId="ADAL" clId="{4D7C84D4-42B0-4917-AF8D-D70006DEBB7F}" dt="2023-08-07T18:31:36.563" v="6655" actId="1076"/>
          <ac:spMkLst>
            <pc:docMk/>
            <pc:sldMk cId="3196831380" sldId="326"/>
            <ac:spMk id="7" creationId="{70E9C0E6-31C4-5584-D5E3-0AD13DB1744B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8" creationId="{405CC495-CFD7-0AB5-EA01-E2780F517DF2}"/>
          </ac:spMkLst>
        </pc:spChg>
        <pc:spChg chg="mod">
          <ac:chgData name="POLICHERI Ryan (ENGIE North America)" userId="d7f79fb0-8f46-413b-9453-4f30ef5c21af" providerId="ADAL" clId="{4D7C84D4-42B0-4917-AF8D-D70006DEBB7F}" dt="2023-08-07T17:45:53.325" v="5852" actId="14100"/>
          <ac:spMkLst>
            <pc:docMk/>
            <pc:sldMk cId="3196831380" sldId="326"/>
            <ac:spMk id="9" creationId="{FB93E5C2-FED7-DB2A-A3BF-5B226BDDB1DE}"/>
          </ac:spMkLst>
        </pc:spChg>
        <pc:spChg chg="mod">
          <ac:chgData name="POLICHERI Ryan (ENGIE North America)" userId="d7f79fb0-8f46-413b-9453-4f30ef5c21af" providerId="ADAL" clId="{4D7C84D4-42B0-4917-AF8D-D70006DEBB7F}" dt="2023-08-07T18:31:33.363" v="6653" actId="1076"/>
          <ac:spMkLst>
            <pc:docMk/>
            <pc:sldMk cId="3196831380" sldId="326"/>
            <ac:spMk id="10" creationId="{A27EAE26-DEDA-4560-7302-2F518CA0416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11" creationId="{DD026820-974F-F6B7-6A88-F525FF815FB2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6:47:06.662" v="3928" actId="20577"/>
          <ac:spMkLst>
            <pc:docMk/>
            <pc:sldMk cId="3196831380" sldId="326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3.818" v="5412" actId="1076"/>
          <ac:spMkLst>
            <pc:docMk/>
            <pc:sldMk cId="3196831380" sldId="326"/>
            <ac:spMk id="23" creationId="{FBA097F3-3BB2-1594-8548-336E96764ABE}"/>
          </ac:spMkLst>
        </pc:spChg>
        <pc:spChg chg="add mod">
          <ac:chgData name="POLICHERI Ryan (ENGIE North America)" userId="d7f79fb0-8f46-413b-9453-4f30ef5c21af" providerId="ADAL" clId="{4D7C84D4-42B0-4917-AF8D-D70006DEBB7F}" dt="2023-08-07T17:09:22.805" v="5032" actId="1076"/>
          <ac:spMkLst>
            <pc:docMk/>
            <pc:sldMk cId="3196831380" sldId="326"/>
            <ac:spMk id="25" creationId="{E83C379E-C585-C4F1-C672-DA4D1B3BF3D1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1.296" v="5410" actId="1076"/>
          <ac:spMkLst>
            <pc:docMk/>
            <pc:sldMk cId="3196831380" sldId="326"/>
            <ac:spMk id="26" creationId="{BA2F11A1-83DF-78D7-0E06-9933F09A3903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7" creationId="{24C8D86A-3F09-5180-BF52-886BDB3A86D0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8" creationId="{DA923D4D-F91C-0D9B-CD0D-F9A399A08544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28" creationId="{F615083D-2EB3-62F3-8B81-11A02E28A359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29" creationId="{8BAA21C9-3992-553D-1DCD-BD4B22A74DB9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29" creationId="{BCAFCC18-B78B-1CEF-166A-0C0A419BA109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30" creationId="{09C8C1BB-3F72-E640-1539-0EE21F3E767E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30" creationId="{C3FBF48F-7C55-2F61-E08B-72BBD46E5B84}"/>
          </ac:spMkLst>
        </pc:spChg>
        <pc:spChg chg="add mod">
          <ac:chgData name="POLICHERI Ryan (ENGIE North America)" userId="d7f79fb0-8f46-413b-9453-4f30ef5c21af" providerId="ADAL" clId="{4D7C84D4-42B0-4917-AF8D-D70006DEBB7F}" dt="2023-08-07T17:37:27.188" v="5698" actId="1076"/>
          <ac:spMkLst>
            <pc:docMk/>
            <pc:sldMk cId="3196831380" sldId="326"/>
            <ac:spMk id="31" creationId="{C70B6B3E-7A0E-8076-D237-FDC6CC283A6C}"/>
          </ac:spMkLst>
        </pc:spChg>
        <pc:spChg chg="add mod">
          <ac:chgData name="POLICHERI Ryan (ENGIE North America)" userId="d7f79fb0-8f46-413b-9453-4f30ef5c21af" providerId="ADAL" clId="{4D7C84D4-42B0-4917-AF8D-D70006DEBB7F}" dt="2023-08-07T17:27:38.133" v="5611" actId="1076"/>
          <ac:spMkLst>
            <pc:docMk/>
            <pc:sldMk cId="3196831380" sldId="326"/>
            <ac:spMk id="32" creationId="{17F01755-BD44-3E5E-9DFE-3C33B25D9F34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16:18.299" v="5407" actId="21"/>
          <ac:spMkLst>
            <pc:docMk/>
            <pc:sldMk cId="3196831380" sldId="326"/>
            <ac:spMk id="33" creationId="{A3FC35AC-2354-8641-BE66-6BFEAB8B6026}"/>
          </ac:spMkLst>
        </pc:spChg>
        <pc:spChg chg="add mod">
          <ac:chgData name="POLICHERI Ryan (ENGIE North America)" userId="d7f79fb0-8f46-413b-9453-4f30ef5c21af" providerId="ADAL" clId="{4D7C84D4-42B0-4917-AF8D-D70006DEBB7F}" dt="2023-08-07T17:27:38.133" v="5611" actId="1076"/>
          <ac:spMkLst>
            <pc:docMk/>
            <pc:sldMk cId="3196831380" sldId="326"/>
            <ac:spMk id="33" creationId="{BEF55C7E-7F8B-B51A-0DD3-7044903C7EE8}"/>
          </ac:spMkLst>
        </pc:spChg>
        <pc:spChg chg="add mod">
          <ac:chgData name="POLICHERI Ryan (ENGIE North America)" userId="d7f79fb0-8f46-413b-9453-4f30ef5c21af" providerId="ADAL" clId="{4D7C84D4-42B0-4917-AF8D-D70006DEBB7F}" dt="2023-08-07T17:11:49.444" v="5074" actId="1076"/>
          <ac:spMkLst>
            <pc:docMk/>
            <pc:sldMk cId="3196831380" sldId="326"/>
            <ac:spMk id="34" creationId="{1C4C1B7A-3AEB-BA0D-0847-2E84EF7B5F4B}"/>
          </ac:spMkLst>
        </pc:spChg>
        <pc:spChg chg="mod">
          <ac:chgData name="POLICHERI Ryan (ENGIE North America)" userId="d7f79fb0-8f46-413b-9453-4f30ef5c21af" providerId="ADAL" clId="{4D7C84D4-42B0-4917-AF8D-D70006DEBB7F}" dt="2023-08-07T17:49:18.657" v="5909" actId="14100"/>
          <ac:spMkLst>
            <pc:docMk/>
            <pc:sldMk cId="3196831380" sldId="326"/>
            <ac:spMk id="35" creationId="{206C571E-0C1C-0B46-BE73-3E2107234180}"/>
          </ac:spMkLst>
        </pc:spChg>
        <pc:spChg chg="add mod">
          <ac:chgData name="POLICHERI Ryan (ENGIE North America)" userId="d7f79fb0-8f46-413b-9453-4f30ef5c21af" providerId="ADAL" clId="{4D7C84D4-42B0-4917-AF8D-D70006DEBB7F}" dt="2023-08-07T17:10:57.004" v="5054" actId="1076"/>
          <ac:spMkLst>
            <pc:docMk/>
            <pc:sldMk cId="3196831380" sldId="326"/>
            <ac:spMk id="36" creationId="{337F82A6-BFE4-D7B0-B1D4-73F74FF52E13}"/>
          </ac:spMkLst>
        </pc:spChg>
        <pc:spChg chg="add mod">
          <ac:chgData name="POLICHERI Ryan (ENGIE North America)" userId="d7f79fb0-8f46-413b-9453-4f30ef5c21af" providerId="ADAL" clId="{4D7C84D4-42B0-4917-AF8D-D70006DEBB7F}" dt="2023-08-07T17:28:34.698" v="5628" actId="1076"/>
          <ac:spMkLst>
            <pc:docMk/>
            <pc:sldMk cId="3196831380" sldId="326"/>
            <ac:spMk id="37" creationId="{2C1C0626-C650-5B12-B4A1-1492E492FAAD}"/>
          </ac:spMkLst>
        </pc:spChg>
        <pc:spChg chg="add del">
          <ac:chgData name="POLICHERI Ryan (ENGIE North America)" userId="d7f79fb0-8f46-413b-9453-4f30ef5c21af" providerId="ADAL" clId="{4D7C84D4-42B0-4917-AF8D-D70006DEBB7F}" dt="2023-08-07T17:06:05.191" v="4821" actId="22"/>
          <ac:spMkLst>
            <pc:docMk/>
            <pc:sldMk cId="3196831380" sldId="326"/>
            <ac:spMk id="38" creationId="{A689AA4C-07ED-98B1-DCAC-E7DD443F01A3}"/>
          </ac:spMkLst>
        </pc:spChg>
        <pc:spChg chg="add mod">
          <ac:chgData name="POLICHERI Ryan (ENGIE North America)" userId="d7f79fb0-8f46-413b-9453-4f30ef5c21af" providerId="ADAL" clId="{4D7C84D4-42B0-4917-AF8D-D70006DEBB7F}" dt="2023-08-07T17:10:51.107" v="5052" actId="1076"/>
          <ac:spMkLst>
            <pc:docMk/>
            <pc:sldMk cId="3196831380" sldId="326"/>
            <ac:spMk id="39" creationId="{FF30FEC9-F943-F258-35D7-8EB9ABBE2088}"/>
          </ac:spMkLst>
        </pc:spChg>
        <pc:spChg chg="add mod">
          <ac:chgData name="POLICHERI Ryan (ENGIE North America)" userId="d7f79fb0-8f46-413b-9453-4f30ef5c21af" providerId="ADAL" clId="{4D7C84D4-42B0-4917-AF8D-D70006DEBB7F}" dt="2023-08-07T17:11:47.180" v="5072" actId="1076"/>
          <ac:spMkLst>
            <pc:docMk/>
            <pc:sldMk cId="3196831380" sldId="326"/>
            <ac:spMk id="42" creationId="{A4C2E332-97C7-E419-8D6B-CDE6CB1599B3}"/>
          </ac:spMkLst>
        </pc:spChg>
        <pc:spChg chg="add mod">
          <ac:chgData name="POLICHERI Ryan (ENGIE North America)" userId="d7f79fb0-8f46-413b-9453-4f30ef5c21af" providerId="ADAL" clId="{4D7C84D4-42B0-4917-AF8D-D70006DEBB7F}" dt="2023-08-07T17:12:16.931" v="5107" actId="1076"/>
          <ac:spMkLst>
            <pc:docMk/>
            <pc:sldMk cId="3196831380" sldId="326"/>
            <ac:spMk id="48" creationId="{549BE32F-3008-6B42-2068-52632EC6928C}"/>
          </ac:spMkLst>
        </pc:spChg>
        <pc:spChg chg="add mod">
          <ac:chgData name="POLICHERI Ryan (ENGIE North America)" userId="d7f79fb0-8f46-413b-9453-4f30ef5c21af" providerId="ADAL" clId="{4D7C84D4-42B0-4917-AF8D-D70006DEBB7F}" dt="2023-08-07T17:20:48.853" v="5477" actId="20577"/>
          <ac:spMkLst>
            <pc:docMk/>
            <pc:sldMk cId="3196831380" sldId="326"/>
            <ac:spMk id="49" creationId="{DA53471B-9A2A-7879-02D4-2F9951BDBF68}"/>
          </ac:spMkLst>
        </pc:spChg>
        <pc:spChg chg="del mod">
          <ac:chgData name="POLICHERI Ryan (ENGIE North America)" userId="d7f79fb0-8f46-413b-9453-4f30ef5c21af" providerId="ADAL" clId="{4D7C84D4-42B0-4917-AF8D-D70006DEBB7F}" dt="2023-08-07T17:16:06.877" v="5406" actId="478"/>
          <ac:spMkLst>
            <pc:docMk/>
            <pc:sldMk cId="3196831380" sldId="326"/>
            <ac:spMk id="50" creationId="{4AB1CE2F-BE00-074B-E72E-42533CA59C8D}"/>
          </ac:spMkLst>
        </pc:spChg>
        <pc:spChg chg="add mod">
          <ac:chgData name="POLICHERI Ryan (ENGIE North America)" userId="d7f79fb0-8f46-413b-9453-4f30ef5c21af" providerId="ADAL" clId="{4D7C84D4-42B0-4917-AF8D-D70006DEBB7F}" dt="2023-08-07T17:16:39.633" v="5413" actId="1076"/>
          <ac:spMkLst>
            <pc:docMk/>
            <pc:sldMk cId="3196831380" sldId="326"/>
            <ac:spMk id="53" creationId="{0E747A7A-F293-2F30-9371-41DC34BEB087}"/>
          </ac:spMkLst>
        </pc:spChg>
        <pc:spChg chg="add mod">
          <ac:chgData name="POLICHERI Ryan (ENGIE North America)" userId="d7f79fb0-8f46-413b-9453-4f30ef5c21af" providerId="ADAL" clId="{4D7C84D4-42B0-4917-AF8D-D70006DEBB7F}" dt="2023-08-07T17:42:55.738" v="5796" actId="1076"/>
          <ac:spMkLst>
            <pc:docMk/>
            <pc:sldMk cId="3196831380" sldId="326"/>
            <ac:spMk id="56" creationId="{0F29B58D-0B95-EC1F-325F-CB1E559B0627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57" creationId="{895266CC-76D1-DAF5-7A7E-01D29ADE0DFA}"/>
          </ac:spMkLst>
        </pc:spChg>
        <pc:spChg chg="add mod">
          <ac:chgData name="POLICHERI Ryan (ENGIE North America)" userId="d7f79fb0-8f46-413b-9453-4f30ef5c21af" providerId="ADAL" clId="{4D7C84D4-42B0-4917-AF8D-D70006DEBB7F}" dt="2023-08-07T17:30:17.049" v="5678" actId="1076"/>
          <ac:spMkLst>
            <pc:docMk/>
            <pc:sldMk cId="3196831380" sldId="326"/>
            <ac:spMk id="58" creationId="{66E5BC08-4B29-C134-DC67-354D0321B3BE}"/>
          </ac:spMkLst>
        </pc:spChg>
        <pc:spChg chg="add mod">
          <ac:chgData name="POLICHERI Ryan (ENGIE North America)" userId="d7f79fb0-8f46-413b-9453-4f30ef5c21af" providerId="ADAL" clId="{4D7C84D4-42B0-4917-AF8D-D70006DEBB7F}" dt="2023-08-07T17:56:30.416" v="6093" actId="1076"/>
          <ac:spMkLst>
            <pc:docMk/>
            <pc:sldMk cId="3196831380" sldId="326"/>
            <ac:spMk id="60" creationId="{B9AD357C-C093-3070-E187-E2B98B55076C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61" creationId="{EDBFD11B-9981-B8A1-EC04-A5C9FE841FE5}"/>
          </ac:spMkLst>
        </pc:spChg>
        <pc:spChg chg="mod">
          <ac:chgData name="POLICHERI Ryan (ENGIE North America)" userId="d7f79fb0-8f46-413b-9453-4f30ef5c21af" providerId="ADAL" clId="{4D7C84D4-42B0-4917-AF8D-D70006DEBB7F}" dt="2023-08-07T17:56:34.120" v="6094" actId="1076"/>
          <ac:spMkLst>
            <pc:docMk/>
            <pc:sldMk cId="3196831380" sldId="326"/>
            <ac:spMk id="62" creationId="{50510758-7476-253F-53F3-273D55D897DD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63" creationId="{F5B1B571-8B2F-661F-C9B4-947E3F95DEB3}"/>
          </ac:spMkLst>
        </pc:spChg>
        <pc:spChg chg="add mod">
          <ac:chgData name="POLICHERI Ryan (ENGIE North America)" userId="d7f79fb0-8f46-413b-9453-4f30ef5c21af" providerId="ADAL" clId="{4D7C84D4-42B0-4917-AF8D-D70006DEBB7F}" dt="2023-08-07T17:45:38.229" v="5846" actId="14100"/>
          <ac:spMkLst>
            <pc:docMk/>
            <pc:sldMk cId="3196831380" sldId="326"/>
            <ac:spMk id="1033" creationId="{5B0964A2-A669-1A24-F77E-D90ECE0455F3}"/>
          </ac:spMkLst>
        </pc:spChg>
        <pc:spChg chg="del">
          <ac:chgData name="POLICHERI Ryan (ENGIE North America)" userId="d7f79fb0-8f46-413b-9453-4f30ef5c21af" providerId="ADAL" clId="{4D7C84D4-42B0-4917-AF8D-D70006DEBB7F}" dt="2023-08-07T16:53:08.034" v="4210" actId="478"/>
          <ac:spMkLst>
            <pc:docMk/>
            <pc:sldMk cId="3196831380" sldId="326"/>
            <ac:spMk id="1033" creationId="{CF95B972-4010-B86C-E75C-9C54D8778DA5}"/>
          </ac:spMkLst>
        </pc:spChg>
        <pc:spChg chg="add mod">
          <ac:chgData name="POLICHERI Ryan (ENGIE North America)" userId="d7f79fb0-8f46-413b-9453-4f30ef5c21af" providerId="ADAL" clId="{4D7C84D4-42B0-4917-AF8D-D70006DEBB7F}" dt="2023-08-07T17:53:40.993" v="6036" actId="1076"/>
          <ac:spMkLst>
            <pc:docMk/>
            <pc:sldMk cId="3196831380" sldId="326"/>
            <ac:spMk id="1034" creationId="{9FC65CB4-B7FC-5994-F214-4424C250FECE}"/>
          </ac:spMkLst>
        </pc:spChg>
        <pc:spChg chg="add mod">
          <ac:chgData name="POLICHERI Ryan (ENGIE North America)" userId="d7f79fb0-8f46-413b-9453-4f30ef5c21af" providerId="ADAL" clId="{4D7C84D4-42B0-4917-AF8D-D70006DEBB7F}" dt="2023-08-07T17:45:34.204" v="5845" actId="1076"/>
          <ac:spMkLst>
            <pc:docMk/>
            <pc:sldMk cId="3196831380" sldId="326"/>
            <ac:spMk id="1035" creationId="{579C48BB-D08D-7A3F-909E-41B5261C3834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7.232" v="5672" actId="478"/>
          <ac:spMkLst>
            <pc:docMk/>
            <pc:sldMk cId="3196831380" sldId="326"/>
            <ac:spMk id="1037" creationId="{2334E664-A6A7-8A68-88D1-2BC4935F5C78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041" creationId="{329DF892-EBBD-0650-0259-47D2AA3385A3}"/>
          </ac:spMkLst>
        </pc:spChg>
        <pc:spChg chg="del mod">
          <ac:chgData name="POLICHERI Ryan (ENGIE North America)" userId="d7f79fb0-8f46-413b-9453-4f30ef5c21af" providerId="ADAL" clId="{4D7C84D4-42B0-4917-AF8D-D70006DEBB7F}" dt="2023-08-07T17:29:45.219" v="5671" actId="478"/>
          <ac:spMkLst>
            <pc:docMk/>
            <pc:sldMk cId="3196831380" sldId="326"/>
            <ac:spMk id="1045" creationId="{6C02B869-183F-4947-A5CD-AE88F0C8DF37}"/>
          </ac:spMkLst>
        </pc:spChg>
        <pc:spChg chg="add mod">
          <ac:chgData name="POLICHERI Ryan (ENGIE North America)" userId="d7f79fb0-8f46-413b-9453-4f30ef5c21af" providerId="ADAL" clId="{4D7C84D4-42B0-4917-AF8D-D70006DEBB7F}" dt="2023-08-07T17:52:57.874" v="6020" actId="1076"/>
          <ac:spMkLst>
            <pc:docMk/>
            <pc:sldMk cId="3196831380" sldId="326"/>
            <ac:spMk id="1048" creationId="{41F847E3-9593-2626-4512-B024DDFEBB82}"/>
          </ac:spMkLst>
        </pc:spChg>
        <pc:spChg chg="mod">
          <ac:chgData name="POLICHERI Ryan (ENGIE North America)" userId="d7f79fb0-8f46-413b-9453-4f30ef5c21af" providerId="ADAL" clId="{4D7C84D4-42B0-4917-AF8D-D70006DEBB7F}" dt="2023-08-07T17:48:21.613" v="5898" actId="20577"/>
          <ac:spMkLst>
            <pc:docMk/>
            <pc:sldMk cId="3196831380" sldId="326"/>
            <ac:spMk id="1052" creationId="{845801EE-DD65-CD2E-909D-5C5FA51AD9DD}"/>
          </ac:spMkLst>
        </pc:spChg>
        <pc:spChg chg="add mod">
          <ac:chgData name="POLICHERI Ryan (ENGIE North America)" userId="d7f79fb0-8f46-413b-9453-4f30ef5c21af" providerId="ADAL" clId="{4D7C84D4-42B0-4917-AF8D-D70006DEBB7F}" dt="2023-08-07T17:49:15.928" v="5908" actId="1076"/>
          <ac:spMkLst>
            <pc:docMk/>
            <pc:sldMk cId="3196831380" sldId="326"/>
            <ac:spMk id="1064" creationId="{41E4E388-7F6F-A5B8-6F56-6261942E1767}"/>
          </ac:spMkLst>
        </pc:spChg>
        <pc:spChg chg="add mod">
          <ac:chgData name="POLICHERI Ryan (ENGIE North America)" userId="d7f79fb0-8f46-413b-9453-4f30ef5c21af" providerId="ADAL" clId="{4D7C84D4-42B0-4917-AF8D-D70006DEBB7F}" dt="2023-08-07T17:49:15.928" v="5908" actId="1076"/>
          <ac:spMkLst>
            <pc:docMk/>
            <pc:sldMk cId="3196831380" sldId="326"/>
            <ac:spMk id="1065" creationId="{7F8717D0-E200-A62A-2EE8-D38F51764216}"/>
          </ac:spMkLst>
        </pc:spChg>
        <pc:spChg chg="add mod">
          <ac:chgData name="POLICHERI Ryan (ENGIE North America)" userId="d7f79fb0-8f46-413b-9453-4f30ef5c21af" providerId="ADAL" clId="{4D7C84D4-42B0-4917-AF8D-D70006DEBB7F}" dt="2023-08-07T18:34:27.845" v="6810" actId="14100"/>
          <ac:spMkLst>
            <pc:docMk/>
            <pc:sldMk cId="3196831380" sldId="326"/>
            <ac:spMk id="1066" creationId="{D1569FEC-A574-DECE-0B48-A10649E9F2EF}"/>
          </ac:spMkLst>
        </pc:spChg>
        <pc:spChg chg="del">
          <ac:chgData name="POLICHERI Ryan (ENGIE North America)" userId="d7f79fb0-8f46-413b-9453-4f30ef5c21af" providerId="ADAL" clId="{4D7C84D4-42B0-4917-AF8D-D70006DEBB7F}" dt="2023-08-07T16:53:07.099" v="4209" actId="478"/>
          <ac:spMkLst>
            <pc:docMk/>
            <pc:sldMk cId="3196831380" sldId="326"/>
            <ac:spMk id="1071" creationId="{75120A76-1A4E-C811-2DC4-43C392FB879A}"/>
          </ac:spMkLst>
        </pc:spChg>
        <pc:spChg chg="add mod">
          <ac:chgData name="POLICHERI Ryan (ENGIE North America)" userId="d7f79fb0-8f46-413b-9453-4f30ef5c21af" providerId="ADAL" clId="{4D7C84D4-42B0-4917-AF8D-D70006DEBB7F}" dt="2023-08-07T18:31:24.581" v="6650" actId="1076"/>
          <ac:spMkLst>
            <pc:docMk/>
            <pc:sldMk cId="3196831380" sldId="326"/>
            <ac:spMk id="1081" creationId="{2ECD4E24-B9DA-DFE7-97DD-23E130E40550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2:59.025" v="6021"/>
          <ac:spMkLst>
            <pc:docMk/>
            <pc:sldMk cId="3196831380" sldId="326"/>
            <ac:spMk id="3075" creationId="{ED29C35C-A2AE-E6EE-EDE8-110D3E3FF17A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2:59.025" v="6021"/>
          <ac:spMkLst>
            <pc:docMk/>
            <pc:sldMk cId="3196831380" sldId="326"/>
            <ac:spMk id="3079" creationId="{8D729BBF-A1A5-10E0-5625-91BD333D9CFE}"/>
          </ac:spMkLst>
        </pc:spChg>
        <pc:spChg chg="add mod">
          <ac:chgData name="POLICHERI Ryan (ENGIE North America)" userId="d7f79fb0-8f46-413b-9453-4f30ef5c21af" providerId="ADAL" clId="{4D7C84D4-42B0-4917-AF8D-D70006DEBB7F}" dt="2023-08-07T18:27:57.889" v="6585" actId="14100"/>
          <ac:spMkLst>
            <pc:docMk/>
            <pc:sldMk cId="3196831380" sldId="326"/>
            <ac:spMk id="3080" creationId="{858372CD-0043-8DDD-908F-D3B4B149B27A}"/>
          </ac:spMkLst>
        </pc:spChg>
        <pc:spChg chg="add mod">
          <ac:chgData name="POLICHERI Ryan (ENGIE North America)" userId="d7f79fb0-8f46-413b-9453-4f30ef5c21af" providerId="ADAL" clId="{4D7C84D4-42B0-4917-AF8D-D70006DEBB7F}" dt="2023-08-07T18:28:27.088" v="6591" actId="1076"/>
          <ac:spMkLst>
            <pc:docMk/>
            <pc:sldMk cId="3196831380" sldId="326"/>
            <ac:spMk id="3082" creationId="{201C3905-929C-6A44-6844-706919B3B27C}"/>
          </ac:spMkLst>
        </pc:spChg>
        <pc:spChg chg="add del mod">
          <ac:chgData name="POLICHERI Ryan (ENGIE North America)" userId="d7f79fb0-8f46-413b-9453-4f30ef5c21af" providerId="ADAL" clId="{4D7C84D4-42B0-4917-AF8D-D70006DEBB7F}" dt="2023-08-07T17:54:15.198" v="6042" actId="478"/>
          <ac:spMkLst>
            <pc:docMk/>
            <pc:sldMk cId="3196831380" sldId="326"/>
            <ac:spMk id="3084" creationId="{B991FBCC-512D-5289-685C-2640EC55A69A}"/>
          </ac:spMkLst>
        </pc:spChg>
        <pc:spChg chg="add mod">
          <ac:chgData name="POLICHERI Ryan (ENGIE North America)" userId="d7f79fb0-8f46-413b-9453-4f30ef5c21af" providerId="ADAL" clId="{4D7C84D4-42B0-4917-AF8D-D70006DEBB7F}" dt="2023-08-07T18:29:29.138" v="6619" actId="1076"/>
          <ac:spMkLst>
            <pc:docMk/>
            <pc:sldMk cId="3196831380" sldId="326"/>
            <ac:spMk id="3086" creationId="{578B37A1-1633-CC08-306D-C81D3291B44F}"/>
          </ac:spMkLst>
        </pc:spChg>
        <pc:spChg chg="add mod">
          <ac:chgData name="POLICHERI Ryan (ENGIE North America)" userId="d7f79fb0-8f46-413b-9453-4f30ef5c21af" providerId="ADAL" clId="{4D7C84D4-42B0-4917-AF8D-D70006DEBB7F}" dt="2023-08-07T18:28:53.719" v="6612" actId="20577"/>
          <ac:spMkLst>
            <pc:docMk/>
            <pc:sldMk cId="3196831380" sldId="326"/>
            <ac:spMk id="3102" creationId="{4E8167C4-4BD9-EC84-BDED-DC19A57D0007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0:57.618" v="6640"/>
          <ac:spMkLst>
            <pc:docMk/>
            <pc:sldMk cId="3196831380" sldId="326"/>
            <ac:spMk id="3116" creationId="{8E9DEFDD-35E5-8174-0D6C-CD3C3EE6F1CC}"/>
          </ac:spMkLst>
        </pc:spChg>
        <pc:spChg chg="add mod">
          <ac:chgData name="POLICHERI Ryan (ENGIE North America)" userId="d7f79fb0-8f46-413b-9453-4f30ef5c21af" providerId="ADAL" clId="{4D7C84D4-42B0-4917-AF8D-D70006DEBB7F}" dt="2023-08-07T18:32:40.165" v="6772" actId="1076"/>
          <ac:spMkLst>
            <pc:docMk/>
            <pc:sldMk cId="3196831380" sldId="326"/>
            <ac:spMk id="3117" creationId="{8EE37A2D-981D-D3A3-A833-1973983655D5}"/>
          </ac:spMkLst>
        </pc:spChg>
        <pc:spChg chg="add mod">
          <ac:chgData name="POLICHERI Ryan (ENGIE North America)" userId="d7f79fb0-8f46-413b-9453-4f30ef5c21af" providerId="ADAL" clId="{4D7C84D4-42B0-4917-AF8D-D70006DEBB7F}" dt="2023-08-07T18:33:15.269" v="6795" actId="1076"/>
          <ac:spMkLst>
            <pc:docMk/>
            <pc:sldMk cId="3196831380" sldId="326"/>
            <ac:spMk id="3118" creationId="{C412E016-69F1-0E03-F13A-E05356A05136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4:29.989" v="6812" actId="478"/>
          <ac:spMkLst>
            <pc:docMk/>
            <pc:sldMk cId="3196831380" sldId="326"/>
            <ac:spMk id="3123" creationId="{E9FDC6D2-4DE8-9AAA-46A0-C87CF23D3F77}"/>
          </ac:spMkLst>
        </pc:spChg>
        <pc:picChg chg="add mod">
          <ac:chgData name="POLICHERI Ryan (ENGIE North America)" userId="d7f79fb0-8f46-413b-9453-4f30ef5c21af" providerId="ADAL" clId="{4D7C84D4-42B0-4917-AF8D-D70006DEBB7F}" dt="2023-08-07T17:22:23.239" v="5501" actId="1076"/>
          <ac:picMkLst>
            <pc:docMk/>
            <pc:sldMk cId="3196831380" sldId="326"/>
            <ac:picMk id="8" creationId="{72C77218-874E-EC3E-8E48-90132EB37514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1:49.384" v="5493" actId="14100"/>
          <ac:picMkLst>
            <pc:docMk/>
            <pc:sldMk cId="3196831380" sldId="326"/>
            <ac:picMk id="11" creationId="{53448546-6FEE-9C07-0E7B-748ADB84337D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3" creationId="{736324AC-3340-94AB-6D2B-22FE3EAD464B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6" creationId="{E5844228-808E-7703-BA91-EDA7835EB39B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7:38.133" v="5611" actId="1076"/>
          <ac:picMkLst>
            <pc:docMk/>
            <pc:sldMk cId="3196831380" sldId="326"/>
            <ac:picMk id="22" creationId="{54F18C85-F182-1FB1-33FC-CD6417F21DEA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24" creationId="{2E8A0E28-D045-3F34-E3AC-7BB975F7ED0D}"/>
          </ac:picMkLst>
        </pc:picChg>
        <pc:picChg chg="add mod">
          <ac:chgData name="POLICHERI Ryan (ENGIE North America)" userId="d7f79fb0-8f46-413b-9453-4f30ef5c21af" providerId="ADAL" clId="{4D7C84D4-42B0-4917-AF8D-D70006DEBB7F}" dt="2023-08-07T17:37:27.188" v="5698" actId="1076"/>
          <ac:picMkLst>
            <pc:docMk/>
            <pc:sldMk cId="3196831380" sldId="326"/>
            <ac:picMk id="24" creationId="{61F5A80F-612E-191F-6865-E843EFDBFCC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37:27.188" v="5698" actId="1076"/>
          <ac:picMkLst>
            <pc:docMk/>
            <pc:sldMk cId="3196831380" sldId="326"/>
            <ac:picMk id="27" creationId="{AC335DEE-AECA-E51A-B01A-5F2757530135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11.012" v="5062" actId="478"/>
          <ac:picMkLst>
            <pc:docMk/>
            <pc:sldMk cId="3196831380" sldId="326"/>
            <ac:picMk id="32" creationId="{FE926702-1814-C0E8-FDC0-7D2C19B94B5D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18.300" v="5065" actId="478"/>
          <ac:picMkLst>
            <pc:docMk/>
            <pc:sldMk cId="3196831380" sldId="326"/>
            <ac:picMk id="40" creationId="{6AEF6698-4860-C297-41F0-4C3E49121D65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1:34.801" v="5071" actId="478"/>
          <ac:picMkLst>
            <pc:docMk/>
            <pc:sldMk cId="3196831380" sldId="326"/>
            <ac:picMk id="43" creationId="{5D1C5594-9901-C695-6CA5-36C0D5565A62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6:18.299" v="5407" actId="21"/>
          <ac:picMkLst>
            <pc:docMk/>
            <pc:sldMk cId="3196831380" sldId="326"/>
            <ac:picMk id="44" creationId="{B7863D6E-CD8B-0F9E-6938-6C9AF1CBB379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1:29.371" v="5068" actId="1076"/>
          <ac:picMkLst>
            <pc:docMk/>
            <pc:sldMk cId="3196831380" sldId="326"/>
            <ac:picMk id="45" creationId="{9CFF9BD1-1B3A-29D2-A69B-999C78DB306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2:54.675" v="5227" actId="1076"/>
          <ac:picMkLst>
            <pc:docMk/>
            <pc:sldMk cId="3196831380" sldId="326"/>
            <ac:picMk id="47" creationId="{6EDE512A-4C28-D483-267E-2402A928CF28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05.036" v="5229" actId="1076"/>
          <ac:picMkLst>
            <pc:docMk/>
            <pc:sldMk cId="3196831380" sldId="326"/>
            <ac:picMk id="51" creationId="{AEC9E60F-2DF3-203C-D43C-84300E5A02D0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9.633" v="5413" actId="1076"/>
          <ac:picMkLst>
            <pc:docMk/>
            <pc:sldMk cId="3196831380" sldId="326"/>
            <ac:picMk id="54" creationId="{BCF31445-D94B-EB93-4D79-A0D3E0C4B4FA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9.633" v="5413" actId="1076"/>
          <ac:picMkLst>
            <pc:docMk/>
            <pc:sldMk cId="3196831380" sldId="326"/>
            <ac:picMk id="55" creationId="{759994D5-84EE-8AAC-A429-2666E0209E2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59" creationId="{92811791-EDD5-04C6-2D7B-1D8ADBF74EDC}"/>
          </ac:picMkLst>
        </pc:picChg>
        <pc:picChg chg="del mod">
          <ac:chgData name="POLICHERI Ryan (ENGIE North America)" userId="d7f79fb0-8f46-413b-9453-4f30ef5c21af" providerId="ADAL" clId="{4D7C84D4-42B0-4917-AF8D-D70006DEBB7F}" dt="2023-08-07T17:29:45.219" v="5671" actId="478"/>
          <ac:picMkLst>
            <pc:docMk/>
            <pc:sldMk cId="3196831380" sldId="326"/>
            <ac:picMk id="1026" creationId="{9325500D-AF9C-7BFF-9822-C1681900ED0B}"/>
          </ac:picMkLst>
        </pc:picChg>
        <pc:picChg chg="del mod">
          <ac:chgData name="POLICHERI Ryan (ENGIE North America)" userId="d7f79fb0-8f46-413b-9453-4f30ef5c21af" providerId="ADAL" clId="{4D7C84D4-42B0-4917-AF8D-D70006DEBB7F}" dt="2023-08-07T17:16:06.877" v="5406" actId="478"/>
          <ac:picMkLst>
            <pc:docMk/>
            <pc:sldMk cId="3196831380" sldId="326"/>
            <ac:picMk id="1043" creationId="{0097C92E-1B8B-E529-C484-887E81D5DE0F}"/>
          </ac:picMkLst>
        </pc:picChg>
        <pc:picChg chg="add mod">
          <ac:chgData name="POLICHERI Ryan (ENGIE North America)" userId="d7f79fb0-8f46-413b-9453-4f30ef5c21af" providerId="ADAL" clId="{4D7C84D4-42B0-4917-AF8D-D70006DEBB7F}" dt="2023-08-07T17:45:57.380" v="5854" actId="1076"/>
          <ac:picMkLst>
            <pc:docMk/>
            <pc:sldMk cId="3196831380" sldId="326"/>
            <ac:picMk id="1049" creationId="{021E67FF-D1CA-B6FD-A557-C2B831F64A95}"/>
          </ac:picMkLst>
        </pc:picChg>
        <pc:picChg chg="add mod">
          <ac:chgData name="POLICHERI Ryan (ENGIE North America)" userId="d7f79fb0-8f46-413b-9453-4f30ef5c21af" providerId="ADAL" clId="{4D7C84D4-42B0-4917-AF8D-D70006DEBB7F}" dt="2023-08-07T18:31:09.450" v="6643" actId="1076"/>
          <ac:picMkLst>
            <pc:docMk/>
            <pc:sldMk cId="3196831380" sldId="326"/>
            <ac:picMk id="1076" creationId="{B2CD7AF9-A999-69E4-C13D-5A985752809E}"/>
          </ac:picMkLst>
        </pc:picChg>
        <pc:picChg chg="add mod">
          <ac:chgData name="POLICHERI Ryan (ENGIE North America)" userId="d7f79fb0-8f46-413b-9453-4f30ef5c21af" providerId="ADAL" clId="{4D7C84D4-42B0-4917-AF8D-D70006DEBB7F}" dt="2023-08-07T18:32:25.857" v="6767" actId="1076"/>
          <ac:picMkLst>
            <pc:docMk/>
            <pc:sldMk cId="3196831380" sldId="326"/>
            <ac:picMk id="1077" creationId="{1B2CCF3D-0926-7BA7-7B1A-312DE59C24FC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1080" creationId="{F1BB5B1E-0A92-D0AD-6D5B-C1D0D901882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1081" creationId="{E729F71F-01F6-5F59-DC8A-26BE357FEF12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0" creationId="{F05C8BE4-5FB6-AF24-1328-13030DC221D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2" creationId="{F4C1633D-F2D2-2846-A022-D392291E7F5B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4" creationId="{40E7C8A1-39D5-5FF1-68D3-261FEFDAD0A3}"/>
          </ac:picMkLst>
        </pc:picChg>
        <pc:picChg chg="del">
          <ac:chgData name="POLICHERI Ryan (ENGIE North America)" userId="d7f79fb0-8f46-413b-9453-4f30ef5c21af" providerId="ADAL" clId="{4D7C84D4-42B0-4917-AF8D-D70006DEBB7F}" dt="2023-08-07T16:53:07.099" v="4209" actId="478"/>
          <ac:picMkLst>
            <pc:docMk/>
            <pc:sldMk cId="3196831380" sldId="326"/>
            <ac:picMk id="2056" creationId="{6F242111-B6DE-4D4E-CDB3-568E96A015C7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6:31.296" v="5410" actId="1076"/>
          <ac:picMkLst>
            <pc:docMk/>
            <pc:sldMk cId="3196831380" sldId="326"/>
            <ac:picMk id="3074" creationId="{C94EAFF5-F6C6-36FC-C08A-B122E9487BF5}"/>
          </ac:picMkLst>
        </pc:picChg>
        <pc:picChg chg="add mod">
          <ac:chgData name="POLICHERI Ryan (ENGIE North America)" userId="d7f79fb0-8f46-413b-9453-4f30ef5c21af" providerId="ADAL" clId="{4D7C84D4-42B0-4917-AF8D-D70006DEBB7F}" dt="2023-08-07T17:25:04.071" v="5521" actId="1076"/>
          <ac:picMkLst>
            <pc:docMk/>
            <pc:sldMk cId="3196831380" sldId="326"/>
            <ac:picMk id="3076" creationId="{A5BFC9E1-2C15-9477-3D72-994116B0B6E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52:59.025" v="6021"/>
          <ac:picMkLst>
            <pc:docMk/>
            <pc:sldMk cId="3196831380" sldId="326"/>
            <ac:picMk id="3077" creationId="{F9CF8CB3-7132-2001-9ED7-227660C245B8}"/>
          </ac:picMkLst>
        </pc:picChg>
        <pc:picChg chg="add mod">
          <ac:chgData name="POLICHERI Ryan (ENGIE North America)" userId="d7f79fb0-8f46-413b-9453-4f30ef5c21af" providerId="ADAL" clId="{4D7C84D4-42B0-4917-AF8D-D70006DEBB7F}" dt="2023-08-07T17:13:07.550" v="5230" actId="1076"/>
          <ac:picMkLst>
            <pc:docMk/>
            <pc:sldMk cId="3196831380" sldId="326"/>
            <ac:picMk id="3078" creationId="{CF27901B-FE54-4C9E-F968-74060BB5EEEA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7:16:18.299" v="5407" actId="21"/>
          <ac:picMkLst>
            <pc:docMk/>
            <pc:sldMk cId="3196831380" sldId="326"/>
            <ac:picMk id="3080" creationId="{4594263F-DA0C-954C-1B25-B87981DFE291}"/>
          </ac:picMkLst>
        </pc:picChg>
        <pc:picChg chg="add mod">
          <ac:chgData name="POLICHERI Ryan (ENGIE North America)" userId="d7f79fb0-8f46-413b-9453-4f30ef5c21af" providerId="ADAL" clId="{4D7C84D4-42B0-4917-AF8D-D70006DEBB7F}" dt="2023-08-07T18:28:22.048" v="6590" actId="1076"/>
          <ac:picMkLst>
            <pc:docMk/>
            <pc:sldMk cId="3196831380" sldId="326"/>
            <ac:picMk id="3081" creationId="{A351718D-1C76-2283-7584-1081A1681134}"/>
          </ac:picMkLst>
        </pc:picChg>
        <pc:picChg chg="add mod">
          <ac:chgData name="POLICHERI Ryan (ENGIE North America)" userId="d7f79fb0-8f46-413b-9453-4f30ef5c21af" providerId="ADAL" clId="{4D7C84D4-42B0-4917-AF8D-D70006DEBB7F}" dt="2023-08-07T18:28:44.531" v="6598" actId="1076"/>
          <ac:picMkLst>
            <pc:docMk/>
            <pc:sldMk cId="3196831380" sldId="326"/>
            <ac:picMk id="3101" creationId="{DA5CC651-5112-BDC8-22BD-274EC804CA46}"/>
          </ac:picMkLst>
        </pc:picChg>
        <pc:cxnChg chg="del mod">
          <ac:chgData name="POLICHERI Ryan (ENGIE North America)" userId="d7f79fb0-8f46-413b-9453-4f30ef5c21af" providerId="ADAL" clId="{4D7C84D4-42B0-4917-AF8D-D70006DEBB7F}" dt="2023-08-07T17:29:45.219" v="5671" actId="478"/>
          <ac:cxnSpMkLst>
            <pc:docMk/>
            <pc:sldMk cId="3196831380" sldId="326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21:53.216" v="5494" actId="14100"/>
          <ac:cxnSpMkLst>
            <pc:docMk/>
            <pc:sldMk cId="3196831380" sldId="326"/>
            <ac:cxnSpMk id="13" creationId="{0240D3C8-737C-E865-12EE-04BF1701747E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17" creationId="{33F0FA62-3567-35DC-C3E0-EE09455270CC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31" creationId="{7538C9A8-040B-248D-4BA5-E44A090B3C5B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1:15.336" v="5691" actId="14100"/>
          <ac:cxnSpMkLst>
            <pc:docMk/>
            <pc:sldMk cId="3196831380" sldId="326"/>
            <ac:cxnSpMk id="38" creationId="{EC19304F-08E4-F36D-3704-13D71997D0C6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41" creationId="{278BE393-0A7B-CA44-A586-EF2B6084012E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1:06.200" v="5690" actId="1076"/>
          <ac:cxnSpMkLst>
            <pc:docMk/>
            <pc:sldMk cId="3196831380" sldId="326"/>
            <ac:cxnSpMk id="41" creationId="{BF65DDF4-95EC-EADC-081B-26E76A40D4E3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16:06.877" v="5406" actId="478"/>
          <ac:cxnSpMkLst>
            <pc:docMk/>
            <pc:sldMk cId="3196831380" sldId="326"/>
            <ac:cxnSpMk id="46" creationId="{EA5FCCB2-CCD7-C33B-C9D6-2F4C58DBABA0}"/>
          </ac:cxnSpMkLst>
        </pc:cxnChg>
        <pc:cxnChg chg="del">
          <ac:chgData name="POLICHERI Ryan (ENGIE North America)" userId="d7f79fb0-8f46-413b-9453-4f30ef5c21af" providerId="ADAL" clId="{4D7C84D4-42B0-4917-AF8D-D70006DEBB7F}" dt="2023-08-07T16:53:08.822" v="4211" actId="478"/>
          <ac:cxnSpMkLst>
            <pc:docMk/>
            <pc:sldMk cId="3196831380" sldId="326"/>
            <ac:cxnSpMk id="52" creationId="{B3DC806A-D071-95B2-FDA8-8EBE9A5F993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37:40.541" v="5702" actId="14100"/>
          <ac:cxnSpMkLst>
            <pc:docMk/>
            <pc:sldMk cId="3196831380" sldId="326"/>
            <ac:cxnSpMk id="59" creationId="{7B90DA96-0026-3FCD-4312-927F9CB99696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5:17.557" v="5836" actId="14100"/>
          <ac:cxnSpMkLst>
            <pc:docMk/>
            <pc:sldMk cId="3196831380" sldId="326"/>
            <ac:cxnSpMk id="1025" creationId="{AB36176E-26F1-733E-B272-9CA15BF15FF6}"/>
          </ac:cxnSpMkLst>
        </pc:cxnChg>
        <pc:cxnChg chg="del">
          <ac:chgData name="POLICHERI Ryan (ENGIE North America)" userId="d7f79fb0-8f46-413b-9453-4f30ef5c21af" providerId="ADAL" clId="{4D7C84D4-42B0-4917-AF8D-D70006DEBB7F}" dt="2023-08-07T16:53:09.580" v="4212" actId="478"/>
          <ac:cxnSpMkLst>
            <pc:docMk/>
            <pc:sldMk cId="3196831380" sldId="326"/>
            <ac:cxnSpMk id="1027" creationId="{87BFED80-E03D-6757-3936-CCF2B33FCCB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1:36.563" v="6655" actId="1076"/>
          <ac:cxnSpMkLst>
            <pc:docMk/>
            <pc:sldMk cId="3196831380" sldId="326"/>
            <ac:cxnSpMk id="1029" creationId="{5A354E1F-1373-C27F-B3B0-A907FC3E3485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7:53.107" v="5884" actId="208"/>
          <ac:cxnSpMkLst>
            <pc:docMk/>
            <pc:sldMk cId="3196831380" sldId="326"/>
            <ac:cxnSpMk id="1039" creationId="{4F6CA968-C8B1-D6A6-6350-0CADC7E04CEE}"/>
          </ac:cxnSpMkLst>
        </pc:cxnChg>
        <pc:cxnChg chg="del mod">
          <ac:chgData name="POLICHERI Ryan (ENGIE North America)" userId="d7f79fb0-8f46-413b-9453-4f30ef5c21af" providerId="ADAL" clId="{4D7C84D4-42B0-4917-AF8D-D70006DEBB7F}" dt="2023-08-07T17:29:45.219" v="5671" actId="478"/>
          <ac:cxnSpMkLst>
            <pc:docMk/>
            <pc:sldMk cId="3196831380" sldId="326"/>
            <ac:cxnSpMk id="1047" creationId="{DBB764D5-B44B-7F96-55E8-9AE41B35C600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8:25.768" v="5899" actId="14100"/>
          <ac:cxnSpMkLst>
            <pc:docMk/>
            <pc:sldMk cId="3196831380" sldId="326"/>
            <ac:cxnSpMk id="1050" creationId="{CA6D3F33-7291-9B69-6B50-B2A1DBA0E462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48:33.742" v="5902" actId="14100"/>
          <ac:cxnSpMkLst>
            <pc:docMk/>
            <pc:sldMk cId="3196831380" sldId="326"/>
            <ac:cxnSpMk id="1071" creationId="{13BA0763-D143-5E81-0846-1A43C5FC808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9:34:58.606" v="9924" actId="14100"/>
          <ac:cxnSpMkLst>
            <pc:docMk/>
            <pc:sldMk cId="3196831380" sldId="326"/>
            <ac:cxnSpMk id="1073" creationId="{0D3D1A53-C342-AC60-B8DC-E5CF7F789797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34.211" v="6803" actId="14100"/>
          <ac:cxnSpMkLst>
            <pc:docMk/>
            <pc:sldMk cId="3196831380" sldId="326"/>
            <ac:cxnSpMk id="1078" creationId="{054CF928-A3B3-06DC-C4EC-95F9702110F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4:27.845" v="6810" actId="14100"/>
          <ac:cxnSpMkLst>
            <pc:docMk/>
            <pc:sldMk cId="3196831380" sldId="326"/>
            <ac:cxnSpMk id="3072" creationId="{1A305FD1-6F38-C446-F0CC-E99E2A48195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25.410" v="6618" actId="14100"/>
          <ac:cxnSpMkLst>
            <pc:docMk/>
            <pc:sldMk cId="3196831380" sldId="326"/>
            <ac:cxnSpMk id="3087" creationId="{8F178481-D584-4FB7-61CD-4689196AC289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7:54:21.844" v="6046"/>
          <ac:cxnSpMkLst>
            <pc:docMk/>
            <pc:sldMk cId="3196831380" sldId="326"/>
            <ac:cxnSpMk id="3090" creationId="{704FF3CF-7EBD-3833-281D-38842F4AD063}"/>
          </ac:cxnSpMkLst>
        </pc:cxnChg>
        <pc:cxnChg chg="add mod">
          <ac:chgData name="POLICHERI Ryan (ENGIE North America)" userId="d7f79fb0-8f46-413b-9453-4f30ef5c21af" providerId="ADAL" clId="{4D7C84D4-42B0-4917-AF8D-D70006DEBB7F}" dt="2023-08-07T17:56:13.919" v="6092" actId="14100"/>
          <ac:cxnSpMkLst>
            <pc:docMk/>
            <pc:sldMk cId="3196831380" sldId="326"/>
            <ac:cxnSpMk id="3092" creationId="{FEE27EA2-3C09-F193-2A66-7020BB49AD0C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53.385" v="6623" actId="1076"/>
          <ac:cxnSpMkLst>
            <pc:docMk/>
            <pc:sldMk cId="3196831380" sldId="326"/>
            <ac:cxnSpMk id="3095" creationId="{4B697CDB-E85E-42F0-5190-CAE75914D44A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29:03.258" v="6614" actId="478"/>
          <ac:cxnSpMkLst>
            <pc:docMk/>
            <pc:sldMk cId="3196831380" sldId="326"/>
            <ac:cxnSpMk id="3100" creationId="{EDAD0863-1A68-B2D7-8F5A-D9A2FC72FB4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29:51.101" v="6622" actId="14100"/>
          <ac:cxnSpMkLst>
            <pc:docMk/>
            <pc:sldMk cId="3196831380" sldId="326"/>
            <ac:cxnSpMk id="3107" creationId="{89840F82-93C5-405D-11E4-D949928EA6A0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29:57.904" v="6627"/>
          <ac:cxnSpMkLst>
            <pc:docMk/>
            <pc:sldMk cId="3196831380" sldId="326"/>
            <ac:cxnSpMk id="3109" creationId="{A6C0F119-CC0B-7783-7BA9-87FF8DDD5DAB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0:13.765" v="6631" actId="14100"/>
          <ac:cxnSpMkLst>
            <pc:docMk/>
            <pc:sldMk cId="3196831380" sldId="326"/>
            <ac:cxnSpMk id="3110" creationId="{80809152-DF37-53B6-E858-F0631FF2CCD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0:32.451" v="6638" actId="1076"/>
          <ac:cxnSpMkLst>
            <pc:docMk/>
            <pc:sldMk cId="3196831380" sldId="326"/>
            <ac:cxnSpMk id="3113" creationId="{3F398B85-4C72-9ED9-717F-AAB5D848B266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25.671" v="6799" actId="14100"/>
          <ac:cxnSpMkLst>
            <pc:docMk/>
            <pc:sldMk cId="3196831380" sldId="326"/>
            <ac:cxnSpMk id="3126" creationId="{CC0F3C96-D9DB-9669-432A-24662FA0587C}"/>
          </ac:cxnSpMkLst>
        </pc:cxnChg>
        <pc:cxnChg chg="add del mod">
          <ac:chgData name="POLICHERI Ryan (ENGIE North America)" userId="d7f79fb0-8f46-413b-9453-4f30ef5c21af" providerId="ADAL" clId="{4D7C84D4-42B0-4917-AF8D-D70006DEBB7F}" dt="2023-08-07T18:33:30.447" v="6802" actId="478"/>
          <ac:cxnSpMkLst>
            <pc:docMk/>
            <pc:sldMk cId="3196831380" sldId="326"/>
            <ac:cxnSpMk id="3129" creationId="{0D94CDC4-7DC2-7284-0FA6-EC86BDBB9EA1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33:45.359" v="6807" actId="14100"/>
          <ac:cxnSpMkLst>
            <pc:docMk/>
            <pc:sldMk cId="3196831380" sldId="326"/>
            <ac:cxnSpMk id="3131" creationId="{6F616CA3-6675-1A88-D227-ED424F345E33}"/>
          </ac:cxnSpMkLst>
        </pc:cxnChg>
      </pc:sldChg>
      <pc:sldChg chg="modSp add mod ord">
        <pc:chgData name="POLICHERI Ryan (ENGIE North America)" userId="d7f79fb0-8f46-413b-9453-4f30ef5c21af" providerId="ADAL" clId="{4D7C84D4-42B0-4917-AF8D-D70006DEBB7F}" dt="2023-08-07T18:01:41.864" v="6409" actId="20577"/>
        <pc:sldMkLst>
          <pc:docMk/>
          <pc:sldMk cId="2597647637" sldId="327"/>
        </pc:sldMkLst>
        <pc:spChg chg="mod">
          <ac:chgData name="POLICHERI Ryan (ENGIE North America)" userId="d7f79fb0-8f46-413b-9453-4f30ef5c21af" providerId="ADAL" clId="{4D7C84D4-42B0-4917-AF8D-D70006DEBB7F}" dt="2023-08-07T18:01:41.864" v="6409" actId="20577"/>
          <ac:spMkLst>
            <pc:docMk/>
            <pc:sldMk cId="2597647637" sldId="327"/>
            <ac:spMk id="2" creationId="{758D37BF-0FBF-5C44-9DF3-94730EF8BE3F}"/>
          </ac:spMkLst>
        </pc:spChg>
        <pc:spChg chg="mod">
          <ac:chgData name="POLICHERI Ryan (ENGIE North America)" userId="d7f79fb0-8f46-413b-9453-4f30ef5c21af" providerId="ADAL" clId="{4D7C84D4-42B0-4917-AF8D-D70006DEBB7F}" dt="2023-08-07T18:00:40.081" v="6241" actId="20577"/>
          <ac:spMkLst>
            <pc:docMk/>
            <pc:sldMk cId="2597647637" sldId="327"/>
            <ac:spMk id="4" creationId="{CFB4CC7E-6CD0-234A-A918-FB8BB1DDCB83}"/>
          </ac:spMkLst>
        </pc:spChg>
      </pc:sldChg>
      <pc:sldChg chg="del">
        <pc:chgData name="POLICHERI Ryan (ENGIE North America)" userId="d7f79fb0-8f46-413b-9453-4f30ef5c21af" providerId="ADAL" clId="{4D7C84D4-42B0-4917-AF8D-D70006DEBB7F}" dt="2023-08-07T14:48:26.858" v="1" actId="47"/>
        <pc:sldMkLst>
          <pc:docMk/>
          <pc:sldMk cId="4131932976" sldId="327"/>
        </pc:sldMkLst>
      </pc:sldChg>
      <pc:sldChg chg="del">
        <pc:chgData name="POLICHERI Ryan (ENGIE North America)" userId="d7f79fb0-8f46-413b-9453-4f30ef5c21af" providerId="ADAL" clId="{4D7C84D4-42B0-4917-AF8D-D70006DEBB7F}" dt="2023-08-07T14:49:23.618" v="17" actId="47"/>
        <pc:sldMkLst>
          <pc:docMk/>
          <pc:sldMk cId="1443478802" sldId="328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0:40:04.194" v="11500" actId="20577"/>
        <pc:sldMkLst>
          <pc:docMk/>
          <pc:sldMk cId="1519205714" sldId="328"/>
        </pc:sldMkLst>
        <pc:spChg chg="mod">
          <ac:chgData name="POLICHERI Ryan (ENGIE North America)" userId="d7f79fb0-8f46-413b-9453-4f30ef5c21af" providerId="ADAL" clId="{4D7C84D4-42B0-4917-AF8D-D70006DEBB7F}" dt="2023-08-07T20:33:23.055" v="11367" actId="20577"/>
          <ac:spMkLst>
            <pc:docMk/>
            <pc:sldMk cId="1519205714" sldId="328"/>
            <ac:spMk id="3" creationId="{017641F0-0A80-6041-9310-E9E01A422693}"/>
          </ac:spMkLst>
        </pc:spChg>
        <pc:spChg chg="del">
          <ac:chgData name="POLICHERI Ryan (ENGIE North America)" userId="d7f79fb0-8f46-413b-9453-4f30ef5c21af" providerId="ADAL" clId="{4D7C84D4-42B0-4917-AF8D-D70006DEBB7F}" dt="2023-08-07T18:02:08.402" v="6424" actId="478"/>
          <ac:spMkLst>
            <pc:docMk/>
            <pc:sldMk cId="1519205714" sldId="328"/>
            <ac:spMk id="7" creationId="{70E9C0E6-31C4-5584-D5E3-0AD13DB1744B}"/>
          </ac:spMkLst>
        </pc:spChg>
        <pc:spChg chg="add del">
          <ac:chgData name="POLICHERI Ryan (ENGIE North America)" userId="d7f79fb0-8f46-413b-9453-4f30ef5c21af" providerId="ADAL" clId="{4D7C84D4-42B0-4917-AF8D-D70006DEBB7F}" dt="2023-08-07T18:38:33.034" v="7194" actId="22"/>
          <ac:spMkLst>
            <pc:docMk/>
            <pc:sldMk cId="1519205714" sldId="328"/>
            <ac:spMk id="8" creationId="{82B75CB9-6EFF-8024-1B35-450A61D7C794}"/>
          </ac:spMkLst>
        </pc:spChg>
        <pc:spChg chg="del">
          <ac:chgData name="POLICHERI Ryan (ENGIE North America)" userId="d7f79fb0-8f46-413b-9453-4f30ef5c21af" providerId="ADAL" clId="{4D7C84D4-42B0-4917-AF8D-D70006DEBB7F}" dt="2023-08-07T18:02:07.090" v="6422" actId="478"/>
          <ac:spMkLst>
            <pc:docMk/>
            <pc:sldMk cId="1519205714" sldId="328"/>
            <ac:spMk id="9" creationId="{FB93E5C2-FED7-DB2A-A3BF-5B226BDDB1DE}"/>
          </ac:spMkLst>
        </pc:spChg>
        <pc:spChg chg="del mod">
          <ac:chgData name="POLICHERI Ryan (ENGIE North America)" userId="d7f79fb0-8f46-413b-9453-4f30ef5c21af" providerId="ADAL" clId="{4D7C84D4-42B0-4917-AF8D-D70006DEBB7F}" dt="2023-08-07T18:02:09.582" v="6426" actId="478"/>
          <ac:spMkLst>
            <pc:docMk/>
            <pc:sldMk cId="1519205714" sldId="328"/>
            <ac:spMk id="10" creationId="{A27EAE26-DEDA-4560-7302-2F518CA04160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39:57.423" v="7239" actId="478"/>
          <ac:spMkLst>
            <pc:docMk/>
            <pc:sldMk cId="1519205714" sldId="328"/>
            <ac:spMk id="13" creationId="{6DFF658A-9B20-69F0-0AE5-4B6B9E1F6150}"/>
          </ac:spMkLst>
        </pc:spChg>
        <pc:spChg chg="del">
          <ac:chgData name="POLICHERI Ryan (ENGIE North America)" userId="d7f79fb0-8f46-413b-9453-4f30ef5c21af" providerId="ADAL" clId="{4D7C84D4-42B0-4917-AF8D-D70006DEBB7F}" dt="2023-08-07T18:02:05.120" v="6419" actId="478"/>
          <ac:spMkLst>
            <pc:docMk/>
            <pc:sldMk cId="1519205714" sldId="328"/>
            <ac:spMk id="14" creationId="{0CCA6C44-223C-ABE3-B7EA-5A8F21968D5C}"/>
          </ac:spMkLst>
        </pc:spChg>
        <pc:spChg chg="mod">
          <ac:chgData name="POLICHERI Ryan (ENGIE North America)" userId="d7f79fb0-8f46-413b-9453-4f30ef5c21af" providerId="ADAL" clId="{4D7C84D4-42B0-4917-AF8D-D70006DEBB7F}" dt="2023-08-07T18:02:31.430" v="6450" actId="20577"/>
          <ac:spMkLst>
            <pc:docMk/>
            <pc:sldMk cId="1519205714" sldId="328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8:48:24.816" v="7404" actId="1076"/>
          <ac:spMkLst>
            <pc:docMk/>
            <pc:sldMk cId="1519205714" sldId="328"/>
            <ac:spMk id="16" creationId="{834D20DF-C432-4910-799D-02A40B0EB7B3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7" creationId="{15BC3236-C0E6-0D9B-8F71-33AC03E4BA1E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8" creationId="{6E6148F9-EFDE-C4A3-F8B2-18F048B1CF51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9" creationId="{78F7B125-8117-AD5C-77B4-C7089CBF5C8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0" creationId="{BD6F793E-8C25-DEE4-24B5-4768CB47C31B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1" creationId="{DBAE690C-318C-3519-2477-D98486962F79}"/>
          </ac:spMkLst>
        </pc:spChg>
        <pc:spChg chg="add mod">
          <ac:chgData name="POLICHERI Ryan (ENGIE North America)" userId="d7f79fb0-8f46-413b-9453-4f30ef5c21af" providerId="ADAL" clId="{4D7C84D4-42B0-4917-AF8D-D70006DEBB7F}" dt="2023-08-07T20:33:42.850" v="11372" actId="1076"/>
          <ac:spMkLst>
            <pc:docMk/>
            <pc:sldMk cId="1519205714" sldId="328"/>
            <ac:spMk id="22" creationId="{AF3368F7-C2C7-71E3-59D4-04112FFE93D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23" creationId="{F6165BE6-CC68-41A3-7188-30134F08057F}"/>
          </ac:spMkLst>
        </pc:spChg>
        <pc:spChg chg="add mod">
          <ac:chgData name="POLICHERI Ryan (ENGIE North America)" userId="d7f79fb0-8f46-413b-9453-4f30ef5c21af" providerId="ADAL" clId="{4D7C84D4-42B0-4917-AF8D-D70006DEBB7F}" dt="2023-08-07T20:33:11.438" v="11364" actId="1076"/>
          <ac:spMkLst>
            <pc:docMk/>
            <pc:sldMk cId="1519205714" sldId="328"/>
            <ac:spMk id="24" creationId="{03E78E58-97D7-9525-F211-37DF237F9447}"/>
          </ac:spMkLst>
        </pc:spChg>
        <pc:spChg chg="add mod">
          <ac:chgData name="POLICHERI Ryan (ENGIE North America)" userId="d7f79fb0-8f46-413b-9453-4f30ef5c21af" providerId="ADAL" clId="{4D7C84D4-42B0-4917-AF8D-D70006DEBB7F}" dt="2023-08-07T20:33:08.608" v="11363" actId="1076"/>
          <ac:spMkLst>
            <pc:docMk/>
            <pc:sldMk cId="1519205714" sldId="328"/>
            <ac:spMk id="25" creationId="{EFC369AA-2523-9A4D-A126-320546B85AF3}"/>
          </ac:spMkLst>
        </pc:spChg>
        <pc:spChg chg="del">
          <ac:chgData name="POLICHERI Ryan (ENGIE North America)" userId="d7f79fb0-8f46-413b-9453-4f30ef5c21af" providerId="ADAL" clId="{4D7C84D4-42B0-4917-AF8D-D70006DEBB7F}" dt="2023-08-07T18:02:03.010" v="6416" actId="478"/>
          <ac:spMkLst>
            <pc:docMk/>
            <pc:sldMk cId="1519205714" sldId="328"/>
            <ac:spMk id="26" creationId="{12996FF9-DDB8-1FAF-486C-82589C69A062}"/>
          </ac:spMkLst>
        </pc:spChg>
        <pc:spChg chg="add mod">
          <ac:chgData name="POLICHERI Ryan (ENGIE North America)" userId="d7f79fb0-8f46-413b-9453-4f30ef5c21af" providerId="ADAL" clId="{4D7C84D4-42B0-4917-AF8D-D70006DEBB7F}" dt="2023-08-07T20:31:46.688" v="11277" actId="14100"/>
          <ac:spMkLst>
            <pc:docMk/>
            <pc:sldMk cId="1519205714" sldId="328"/>
            <ac:spMk id="27" creationId="{1FCFA2E5-6CBB-0545-9C9B-BF3E0632DF29}"/>
          </ac:spMkLst>
        </pc:spChg>
        <pc:spChg chg="add mod">
          <ac:chgData name="POLICHERI Ryan (ENGIE North America)" userId="d7f79fb0-8f46-413b-9453-4f30ef5c21af" providerId="ADAL" clId="{4D7C84D4-42B0-4917-AF8D-D70006DEBB7F}" dt="2023-08-07T18:48:24.816" v="7404" actId="1076"/>
          <ac:spMkLst>
            <pc:docMk/>
            <pc:sldMk cId="1519205714" sldId="328"/>
            <ac:spMk id="28" creationId="{1EEFF736-6A8B-1E7A-5F5D-91855193A818}"/>
          </ac:spMkLst>
        </pc:spChg>
        <pc:spChg chg="add mod">
          <ac:chgData name="POLICHERI Ryan (ENGIE North America)" userId="d7f79fb0-8f46-413b-9453-4f30ef5c21af" providerId="ADAL" clId="{4D7C84D4-42B0-4917-AF8D-D70006DEBB7F}" dt="2023-08-07T20:33:36.546" v="11368" actId="14100"/>
          <ac:spMkLst>
            <pc:docMk/>
            <pc:sldMk cId="1519205714" sldId="328"/>
            <ac:spMk id="29" creationId="{529A5F7E-A4E5-64BA-3B89-7BE1F8C3F774}"/>
          </ac:spMkLst>
        </pc:spChg>
        <pc:spChg chg="add mod">
          <ac:chgData name="POLICHERI Ryan (ENGIE North America)" userId="d7f79fb0-8f46-413b-9453-4f30ef5c21af" providerId="ADAL" clId="{4D7C84D4-42B0-4917-AF8D-D70006DEBB7F}" dt="2023-08-07T20:40:04.194" v="11500" actId="20577"/>
          <ac:spMkLst>
            <pc:docMk/>
            <pc:sldMk cId="1519205714" sldId="328"/>
            <ac:spMk id="30" creationId="{F0836ABC-78DD-0A53-CA0A-2B51C4C2A929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34:00.063" v="11376" actId="478"/>
          <ac:spMkLst>
            <pc:docMk/>
            <pc:sldMk cId="1519205714" sldId="328"/>
            <ac:spMk id="32" creationId="{096A44ED-70D0-D19D-F389-9C33DAA4793A}"/>
          </ac:spMkLst>
        </pc:spChg>
        <pc:spChg chg="del">
          <ac:chgData name="POLICHERI Ryan (ENGIE North America)" userId="d7f79fb0-8f46-413b-9453-4f30ef5c21af" providerId="ADAL" clId="{4D7C84D4-42B0-4917-AF8D-D70006DEBB7F}" dt="2023-08-07T18:02:01.315" v="6415" actId="478"/>
          <ac:spMkLst>
            <pc:docMk/>
            <pc:sldMk cId="1519205714" sldId="328"/>
            <ac:spMk id="35" creationId="{206C571E-0C1C-0B46-BE73-3E2107234180}"/>
          </ac:spMkLst>
        </pc:spChg>
        <pc:spChg chg="add del mod">
          <ac:chgData name="POLICHERI Ryan (ENGIE North America)" userId="d7f79fb0-8f46-413b-9453-4f30ef5c21af" providerId="ADAL" clId="{4D7C84D4-42B0-4917-AF8D-D70006DEBB7F}" dt="2023-08-07T18:55:40.273" v="7656" actId="14100"/>
          <ac:spMkLst>
            <pc:docMk/>
            <pc:sldMk cId="1519205714" sldId="328"/>
            <ac:spMk id="37" creationId="{3AC2174E-1631-85BA-3DC2-E124BA19BF8C}"/>
          </ac:spMkLst>
        </pc:spChg>
        <pc:spChg chg="del">
          <ac:chgData name="POLICHERI Ryan (ENGIE North America)" userId="d7f79fb0-8f46-413b-9453-4f30ef5c21af" providerId="ADAL" clId="{4D7C84D4-42B0-4917-AF8D-D70006DEBB7F}" dt="2023-08-07T18:02:03.798" v="6417" actId="478"/>
          <ac:spMkLst>
            <pc:docMk/>
            <pc:sldMk cId="1519205714" sldId="328"/>
            <ac:spMk id="39" creationId="{276B9C16-F0A6-E3A8-8726-FD5F69B1E32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40" creationId="{1098C1FC-9AD0-4FB8-9A43-0D071DD013ED}"/>
          </ac:spMkLst>
        </pc:spChg>
        <pc:spChg chg="add mod">
          <ac:chgData name="POLICHERI Ryan (ENGIE North America)" userId="d7f79fb0-8f46-413b-9453-4f30ef5c21af" providerId="ADAL" clId="{4D7C84D4-42B0-4917-AF8D-D70006DEBB7F}" dt="2023-08-07T18:54:22.948" v="7646" actId="14100"/>
          <ac:spMkLst>
            <pc:docMk/>
            <pc:sldMk cId="1519205714" sldId="328"/>
            <ac:spMk id="41" creationId="{A5E323E1-96A9-8238-DB4F-E923647E9B71}"/>
          </ac:spMkLst>
        </pc:spChg>
        <pc:spChg chg="del">
          <ac:chgData name="POLICHERI Ryan (ENGIE North America)" userId="d7f79fb0-8f46-413b-9453-4f30ef5c21af" providerId="ADAL" clId="{4D7C84D4-42B0-4917-AF8D-D70006DEBB7F}" dt="2023-08-07T18:02:12.742" v="6428" actId="478"/>
          <ac:spMkLst>
            <pc:docMk/>
            <pc:sldMk cId="1519205714" sldId="328"/>
            <ac:spMk id="42" creationId="{BA293960-C982-D0A5-62DF-DA2100AC3787}"/>
          </ac:spMkLst>
        </pc:spChg>
        <pc:spChg chg="add mod">
          <ac:chgData name="POLICHERI Ryan (ENGIE North America)" userId="d7f79fb0-8f46-413b-9453-4f30ef5c21af" providerId="ADAL" clId="{4D7C84D4-42B0-4917-AF8D-D70006DEBB7F}" dt="2023-08-07T18:56:55.734" v="7710" actId="1076"/>
          <ac:spMkLst>
            <pc:docMk/>
            <pc:sldMk cId="1519205714" sldId="328"/>
            <ac:spMk id="48" creationId="{2ACAFDAB-6CA1-F82D-0957-E7DBDEF53AFA}"/>
          </ac:spMkLst>
        </pc:spChg>
        <pc:spChg chg="add mod">
          <ac:chgData name="POLICHERI Ryan (ENGIE North America)" userId="d7f79fb0-8f46-413b-9453-4f30ef5c21af" providerId="ADAL" clId="{4D7C84D4-42B0-4917-AF8D-D70006DEBB7F}" dt="2023-08-07T18:56:51.814" v="7709" actId="1076"/>
          <ac:spMkLst>
            <pc:docMk/>
            <pc:sldMk cId="1519205714" sldId="328"/>
            <ac:spMk id="49" creationId="{8DD32942-F685-B2F6-62D4-AB754F73BE0A}"/>
          </ac:spMkLst>
        </pc:spChg>
        <pc:spChg chg="add del">
          <ac:chgData name="POLICHERI Ryan (ENGIE North America)" userId="d7f79fb0-8f46-413b-9453-4f30ef5c21af" providerId="ADAL" clId="{4D7C84D4-42B0-4917-AF8D-D70006DEBB7F}" dt="2023-08-07T20:32:09.162" v="11279" actId="22"/>
          <ac:spMkLst>
            <pc:docMk/>
            <pc:sldMk cId="1519205714" sldId="328"/>
            <ac:spMk id="52" creationId="{CB48DDC8-A384-CA9A-9260-5FAF81396A8A}"/>
          </ac:spMkLst>
        </pc:spChg>
        <pc:spChg chg="add mod">
          <ac:chgData name="POLICHERI Ryan (ENGIE North America)" userId="d7f79fb0-8f46-413b-9453-4f30ef5c21af" providerId="ADAL" clId="{4D7C84D4-42B0-4917-AF8D-D70006DEBB7F}" dt="2023-08-07T20:37:16.813" v="11462" actId="14100"/>
          <ac:spMkLst>
            <pc:docMk/>
            <pc:sldMk cId="1519205714" sldId="328"/>
            <ac:spMk id="53" creationId="{1C334288-5707-3BFC-A97F-F9B959225567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4" creationId="{9AF1D784-F2C4-933D-504A-32094006F815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5" creationId="{BA076B72-EF5C-189B-9300-5E63ADD8DDF3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56" creationId="{A42CEA58-C7B2-20D1-5313-87EB467B2D14}"/>
          </ac:spMkLst>
        </pc:spChg>
        <pc:spChg chg="add mod">
          <ac:chgData name="POLICHERI Ryan (ENGIE North America)" userId="d7f79fb0-8f46-413b-9453-4f30ef5c21af" providerId="ADAL" clId="{4D7C84D4-42B0-4917-AF8D-D70006DEBB7F}" dt="2023-08-07T20:35:16.249" v="11436" actId="113"/>
          <ac:spMkLst>
            <pc:docMk/>
            <pc:sldMk cId="1519205714" sldId="328"/>
            <ac:spMk id="57" creationId="{91E5F72E-D7CC-F918-5CC1-E144DE462AFB}"/>
          </ac:spMkLst>
        </pc:spChg>
        <pc:spChg chg="add mod">
          <ac:chgData name="POLICHERI Ryan (ENGIE North America)" userId="d7f79fb0-8f46-413b-9453-4f30ef5c21af" providerId="ADAL" clId="{4D7C84D4-42B0-4917-AF8D-D70006DEBB7F}" dt="2023-08-07T20:35:32.734" v="11451" actId="20577"/>
          <ac:spMkLst>
            <pc:docMk/>
            <pc:sldMk cId="1519205714" sldId="328"/>
            <ac:spMk id="59" creationId="{680E112A-AEE9-56E4-3BD7-5B5263B68520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60" creationId="{2FB5C2EE-55B8-2286-CFEE-437BF18B5FE5}"/>
          </ac:spMkLst>
        </pc:spChg>
        <pc:spChg chg="del">
          <ac:chgData name="POLICHERI Ryan (ENGIE North America)" userId="d7f79fb0-8f46-413b-9453-4f30ef5c21af" providerId="ADAL" clId="{4D7C84D4-42B0-4917-AF8D-D70006DEBB7F}" dt="2023-08-07T18:02:00.736" v="6414" actId="478"/>
          <ac:spMkLst>
            <pc:docMk/>
            <pc:sldMk cId="1519205714" sldId="328"/>
            <ac:spMk id="62" creationId="{50510758-7476-253F-53F3-273D55D897DD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25" creationId="{79F39742-C5FB-C751-FE04-4F5F71724DEE}"/>
          </ac:spMkLst>
        </pc:spChg>
        <pc:spChg chg="del">
          <ac:chgData name="POLICHERI Ryan (ENGIE North America)" userId="d7f79fb0-8f46-413b-9453-4f30ef5c21af" providerId="ADAL" clId="{4D7C84D4-42B0-4917-AF8D-D70006DEBB7F}" dt="2023-08-07T18:02:14.149" v="6429" actId="478"/>
          <ac:spMkLst>
            <pc:docMk/>
            <pc:sldMk cId="1519205714" sldId="328"/>
            <ac:spMk id="1029" creationId="{3208C0B9-1E8A-E337-CEF1-F41162E741A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31" creationId="{8F4FF940-7292-3FCF-B4F6-2D549081A22A}"/>
          </ac:spMkLst>
        </pc:spChg>
        <pc:spChg chg="del">
          <ac:chgData name="POLICHERI Ryan (ENGIE North America)" userId="d7f79fb0-8f46-413b-9453-4f30ef5c21af" providerId="ADAL" clId="{4D7C84D4-42B0-4917-AF8D-D70006DEBB7F}" dt="2023-08-07T18:02:22.870" v="6433" actId="478"/>
          <ac:spMkLst>
            <pc:docMk/>
            <pc:sldMk cId="1519205714" sldId="328"/>
            <ac:spMk id="1051" creationId="{7E8979CB-3CD8-9B03-4B71-5D0718C1C275}"/>
          </ac:spMkLst>
        </pc:spChg>
        <pc:spChg chg="del">
          <ac:chgData name="POLICHERI Ryan (ENGIE North America)" userId="d7f79fb0-8f46-413b-9453-4f30ef5c21af" providerId="ADAL" clId="{4D7C84D4-42B0-4917-AF8D-D70006DEBB7F}" dt="2023-08-07T18:02:19.473" v="6430" actId="478"/>
          <ac:spMkLst>
            <pc:docMk/>
            <pc:sldMk cId="1519205714" sldId="328"/>
            <ac:spMk id="1052" creationId="{845801EE-DD65-CD2E-909D-5C5FA51AD9DD}"/>
          </ac:spMkLst>
        </pc:spChg>
        <pc:spChg chg="del mod">
          <ac:chgData name="POLICHERI Ryan (ENGIE North America)" userId="d7f79fb0-8f46-413b-9453-4f30ef5c21af" providerId="ADAL" clId="{4D7C84D4-42B0-4917-AF8D-D70006DEBB7F}" dt="2023-08-07T18:02:34.080" v="6452" actId="478"/>
          <ac:spMkLst>
            <pc:docMk/>
            <pc:sldMk cId="1519205714" sldId="328"/>
            <ac:spMk id="1054" creationId="{843461CE-E865-A4E6-877B-BB6C96CF0989}"/>
          </ac:spMkLst>
        </pc:spChg>
        <pc:spChg chg="del">
          <ac:chgData name="POLICHERI Ryan (ENGIE North America)" userId="d7f79fb0-8f46-413b-9453-4f30ef5c21af" providerId="ADAL" clId="{4D7C84D4-42B0-4917-AF8D-D70006DEBB7F}" dt="2023-08-07T18:02:23.411" v="6434" actId="478"/>
          <ac:spMkLst>
            <pc:docMk/>
            <pc:sldMk cId="1519205714" sldId="328"/>
            <ac:spMk id="1055" creationId="{62DED56C-018C-6007-7F02-61EB83A78A2B}"/>
          </ac:spMkLst>
        </pc:spChg>
        <pc:spChg chg="del">
          <ac:chgData name="POLICHERI Ryan (ENGIE North America)" userId="d7f79fb0-8f46-413b-9453-4f30ef5c21af" providerId="ADAL" clId="{4D7C84D4-42B0-4917-AF8D-D70006DEBB7F}" dt="2023-08-07T18:02:20.756" v="6431" actId="478"/>
          <ac:spMkLst>
            <pc:docMk/>
            <pc:sldMk cId="1519205714" sldId="328"/>
            <ac:spMk id="1056" creationId="{4C4E7A38-1876-6D42-D3F5-52B0C75EF383}"/>
          </ac:spMkLst>
        </pc:spChg>
        <pc:spChg chg="del">
          <ac:chgData name="POLICHERI Ryan (ENGIE North America)" userId="d7f79fb0-8f46-413b-9453-4f30ef5c21af" providerId="ADAL" clId="{4D7C84D4-42B0-4917-AF8D-D70006DEBB7F}" dt="2023-08-07T18:02:23.846" v="6435" actId="478"/>
          <ac:spMkLst>
            <pc:docMk/>
            <pc:sldMk cId="1519205714" sldId="328"/>
            <ac:spMk id="1057" creationId="{52E3667B-3E16-C54B-C490-8A26D6EB213E}"/>
          </ac:spMkLst>
        </pc:spChg>
        <pc:spChg chg="del">
          <ac:chgData name="POLICHERI Ryan (ENGIE North America)" userId="d7f79fb0-8f46-413b-9453-4f30ef5c21af" providerId="ADAL" clId="{4D7C84D4-42B0-4917-AF8D-D70006DEBB7F}" dt="2023-08-07T18:02:22.051" v="6432" actId="478"/>
          <ac:spMkLst>
            <pc:docMk/>
            <pc:sldMk cId="1519205714" sldId="328"/>
            <ac:spMk id="1058" creationId="{799510DF-947D-8898-9C16-4FA78E764E5A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59" creationId="{7B57528A-851F-67F3-9A91-A8B017EDD204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099" creationId="{E4AC7B63-7DF5-EF00-C19E-1B5DFC340FE9}"/>
          </ac:spMkLst>
        </pc:spChg>
        <pc:spChg chg="del">
          <ac:chgData name="POLICHERI Ryan (ENGIE North America)" userId="d7f79fb0-8f46-413b-9453-4f30ef5c21af" providerId="ADAL" clId="{4D7C84D4-42B0-4917-AF8D-D70006DEBB7F}" dt="2023-08-07T18:01:59.636" v="6413" actId="478"/>
          <ac:spMkLst>
            <pc:docMk/>
            <pc:sldMk cId="1519205714" sldId="328"/>
            <ac:spMk id="1100" creationId="{48AD26FC-D8F4-5528-0BDB-934CC88A3715}"/>
          </ac:spMkLst>
        </pc:spChg>
        <pc:picChg chg="add mod">
          <ac:chgData name="POLICHERI Ryan (ENGIE North America)" userId="d7f79fb0-8f46-413b-9453-4f30ef5c21af" providerId="ADAL" clId="{4D7C84D4-42B0-4917-AF8D-D70006DEBB7F}" dt="2023-08-07T20:33:45.122" v="11373" actId="1076"/>
          <ac:picMkLst>
            <pc:docMk/>
            <pc:sldMk cId="1519205714" sldId="328"/>
            <ac:picMk id="2" creationId="{9FF2E10B-31DB-D6CE-DB1C-E8028146A3A3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7:02.130" v="11460" actId="1076"/>
          <ac:picMkLst>
            <pc:docMk/>
            <pc:sldMk cId="1519205714" sldId="328"/>
            <ac:picMk id="31" creationId="{69029E85-3C08-688C-2915-EA8C182050A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8:55:23.851" v="7650" actId="1076"/>
          <ac:picMkLst>
            <pc:docMk/>
            <pc:sldMk cId="1519205714" sldId="328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18:02:06.292" v="6421" actId="478"/>
          <ac:picMkLst>
            <pc:docMk/>
            <pc:sldMk cId="1519205714" sldId="328"/>
            <ac:picMk id="1026" creationId="{9325500D-AF9C-7BFF-9822-C1681900ED0B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28" creationId="{BC6F3FA3-B56C-184D-CD83-AF53E33291B1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30" creationId="{3A6E80F2-19E6-BF6C-8F81-D3727C5AFAB4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34" creationId="{A427D7F1-CCD1-A096-C2A6-5316327C4A39}"/>
          </ac:picMkLst>
        </pc:picChg>
        <pc:picChg chg="del">
          <ac:chgData name="POLICHERI Ryan (ENGIE North America)" userId="d7f79fb0-8f46-413b-9453-4f30ef5c21af" providerId="ADAL" clId="{4D7C84D4-42B0-4917-AF8D-D70006DEBB7F}" dt="2023-08-07T18:02:04.469" v="6418" actId="478"/>
          <ac:picMkLst>
            <pc:docMk/>
            <pc:sldMk cId="1519205714" sldId="328"/>
            <ac:picMk id="1038" creationId="{9A03BC27-CB4A-C05A-3F50-008C9BF76D13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0" creationId="{F5FCEC33-1CC6-22F6-B815-2BF9E96D92B8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2" creationId="{7AFCFA63-6A1E-0D49-4825-298478BB4973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44" creationId="{F7743BAE-FA7D-1BA3-9286-14E20A2C0008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84" creationId="{2E91950B-A002-B20F-FF12-E76F1985BBB6}"/>
          </ac:picMkLst>
        </pc:picChg>
        <pc:picChg chg="del">
          <ac:chgData name="POLICHERI Ryan (ENGIE North America)" userId="d7f79fb0-8f46-413b-9453-4f30ef5c21af" providerId="ADAL" clId="{4D7C84D4-42B0-4917-AF8D-D70006DEBB7F}" dt="2023-08-07T18:01:59.636" v="6413" actId="478"/>
          <ac:picMkLst>
            <pc:docMk/>
            <pc:sldMk cId="1519205714" sldId="328"/>
            <ac:picMk id="1089" creationId="{7FCAC43C-7F5A-7B66-B85C-9271A8327A16}"/>
          </ac:picMkLst>
        </pc:picChg>
        <pc:picChg chg="add mod">
          <ac:chgData name="POLICHERI Ryan (ENGIE North America)" userId="d7f79fb0-8f46-413b-9453-4f30ef5c21af" providerId="ADAL" clId="{4D7C84D4-42B0-4917-AF8D-D70006DEBB7F}" dt="2023-08-07T18:55:42.250" v="7657" actId="1076"/>
          <ac:picMkLst>
            <pc:docMk/>
            <pc:sldMk cId="1519205714" sldId="328"/>
            <ac:picMk id="2050" creationId="{0E063A76-0C7C-16CB-7A16-2B6B33A9B412}"/>
          </ac:picMkLst>
        </pc:picChg>
        <pc:cxnChg chg="del">
          <ac:chgData name="POLICHERI Ryan (ENGIE North America)" userId="d7f79fb0-8f46-413b-9453-4f30ef5c21af" providerId="ADAL" clId="{4D7C84D4-42B0-4917-AF8D-D70006DEBB7F}" dt="2023-08-07T18:02:07.886" v="6423" actId="478"/>
          <ac:cxnSpMkLst>
            <pc:docMk/>
            <pc:sldMk cId="1519205714" sldId="328"/>
            <ac:cxnSpMk id="12" creationId="{787E1811-45C7-4132-E532-0ED824A837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20:36:57.722" v="11459" actId="1076"/>
          <ac:cxnSpMkLst>
            <pc:docMk/>
            <pc:sldMk cId="1519205714" sldId="328"/>
            <ac:cxnSpMk id="33" creationId="{CAA22F85-E0BB-F930-E65D-3879D2910D1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8:02:05.812" v="6420" actId="478"/>
          <ac:cxnSpMkLst>
            <pc:docMk/>
            <pc:sldMk cId="1519205714" sldId="328"/>
            <ac:cxnSpMk id="36" creationId="{51CAA2D6-FC1F-FE2B-EDDB-82C9E330F478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43" creationId="{BF88A8E4-2554-8688-B9C0-1AF146F3A2DF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56:04.261" v="7660" actId="14100"/>
          <ac:cxnSpMkLst>
            <pc:docMk/>
            <pc:sldMk cId="1519205714" sldId="328"/>
            <ac:cxnSpMk id="44" creationId="{CB39F8C5-8845-3360-FD1D-42B2C24D7B3A}"/>
          </ac:cxnSpMkLst>
        </pc:cxnChg>
        <pc:cxnChg chg="add mod">
          <ac:chgData name="POLICHERI Ryan (ENGIE North America)" userId="d7f79fb0-8f46-413b-9453-4f30ef5c21af" providerId="ADAL" clId="{4D7C84D4-42B0-4917-AF8D-D70006DEBB7F}" dt="2023-08-07T18:56:11.349" v="7662" actId="1076"/>
          <ac:cxnSpMkLst>
            <pc:docMk/>
            <pc:sldMk cId="1519205714" sldId="328"/>
            <ac:cxnSpMk id="46" creationId="{6A86D209-4798-454C-00F3-38738A8EFECA}"/>
          </ac:cxnSpMkLst>
        </pc:cxnChg>
        <pc:cxnChg chg="del">
          <ac:chgData name="POLICHERI Ryan (ENGIE North America)" userId="d7f79fb0-8f46-413b-9453-4f30ef5c21af" providerId="ADAL" clId="{4D7C84D4-42B0-4917-AF8D-D70006DEBB7F}" dt="2023-08-07T18:02:11.061" v="6427" actId="478"/>
          <ac:cxnSpMkLst>
            <pc:docMk/>
            <pc:sldMk cId="1519205714" sldId="328"/>
            <ac:cxnSpMk id="47" creationId="{32E71392-A538-9A14-C4DC-2F97A1DC4744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58" creationId="{7875DCE6-A1E0-073A-AF9D-05A95D6D5783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46" creationId="{73DB81EB-B8DC-7B28-3277-C5897A532668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60" creationId="{9CB70C16-7A57-BAAE-3498-7963D835B82C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64" creationId="{AB721113-95C5-14F2-9860-84FC7E754A3E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72" creationId="{7332DFA4-11FA-9500-A8AB-3A4016B203F3}"/>
          </ac:cxnSpMkLst>
        </pc:cxnChg>
        <pc:cxnChg chg="del">
          <ac:chgData name="POLICHERI Ryan (ENGIE North America)" userId="d7f79fb0-8f46-413b-9453-4f30ef5c21af" providerId="ADAL" clId="{4D7C84D4-42B0-4917-AF8D-D70006DEBB7F}" dt="2023-08-07T18:01:59.636" v="6413" actId="478"/>
          <ac:cxnSpMkLst>
            <pc:docMk/>
            <pc:sldMk cId="1519205714" sldId="328"/>
            <ac:cxnSpMk id="1076" creationId="{91B39DE5-41B9-305E-226C-C145CEFFCD72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4.820" v="20" actId="47"/>
        <pc:sldMkLst>
          <pc:docMk/>
          <pc:sldMk cId="2009923176" sldId="329"/>
        </pc:sldMkLst>
      </pc:sldChg>
      <pc:sldChg chg="addSp delSp modSp add mod">
        <pc:chgData name="POLICHERI Ryan (ENGIE North America)" userId="d7f79fb0-8f46-413b-9453-4f30ef5c21af" providerId="ADAL" clId="{4D7C84D4-42B0-4917-AF8D-D70006DEBB7F}" dt="2023-08-07T20:21:10.189" v="11248" actId="20577"/>
        <pc:sldMkLst>
          <pc:docMk/>
          <pc:sldMk cId="2687132104" sldId="329"/>
        </pc:sldMkLst>
        <pc:spChg chg="mod">
          <ac:chgData name="POLICHERI Ryan (ENGIE North America)" userId="d7f79fb0-8f46-413b-9453-4f30ef5c21af" providerId="ADAL" clId="{4D7C84D4-42B0-4917-AF8D-D70006DEBB7F}" dt="2023-08-07T20:21:10.189" v="11248" actId="20577"/>
          <ac:spMkLst>
            <pc:docMk/>
            <pc:sldMk cId="2687132104" sldId="329"/>
            <ac:spMk id="3" creationId="{017641F0-0A80-6041-9310-E9E01A422693}"/>
          </ac:spMkLst>
        </pc:spChg>
        <pc:spChg chg="add mod">
          <ac:chgData name="POLICHERI Ryan (ENGIE North America)" userId="d7f79fb0-8f46-413b-9453-4f30ef5c21af" providerId="ADAL" clId="{4D7C84D4-42B0-4917-AF8D-D70006DEBB7F}" dt="2023-08-07T19:04:53.119" v="8401" actId="1076"/>
          <ac:spMkLst>
            <pc:docMk/>
            <pc:sldMk cId="2687132104" sldId="329"/>
            <ac:spMk id="6" creationId="{65DB97D8-4517-52CB-4A30-D7F79814CDDE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04:58.523" v="8405"/>
          <ac:spMkLst>
            <pc:docMk/>
            <pc:sldMk cId="2687132104" sldId="329"/>
            <ac:spMk id="8" creationId="{1005AA0F-1A82-CE3B-DE5B-8258B4141F20}"/>
          </ac:spMkLst>
        </pc:spChg>
        <pc:spChg chg="add mod">
          <ac:chgData name="POLICHERI Ryan (ENGIE North America)" userId="d7f79fb0-8f46-413b-9453-4f30ef5c21af" providerId="ADAL" clId="{4D7C84D4-42B0-4917-AF8D-D70006DEBB7F}" dt="2023-08-07T19:09:09.146" v="8673" actId="1076"/>
          <ac:spMkLst>
            <pc:docMk/>
            <pc:sldMk cId="2687132104" sldId="329"/>
            <ac:spMk id="9" creationId="{0C801F5F-3BE9-9DDE-AF2A-86A87798ADB8}"/>
          </ac:spMkLst>
        </pc:spChg>
        <pc:spChg chg="mod">
          <ac:chgData name="POLICHERI Ryan (ENGIE North America)" userId="d7f79fb0-8f46-413b-9453-4f30ef5c21af" providerId="ADAL" clId="{4D7C84D4-42B0-4917-AF8D-D70006DEBB7F}" dt="2023-08-07T18:57:34.376" v="7733" actId="20577"/>
          <ac:spMkLst>
            <pc:docMk/>
            <pc:sldMk cId="2687132104" sldId="329"/>
            <ac:spMk id="15" creationId="{05D6F0F1-A895-EC37-1F0A-A37A20FB1DC6}"/>
          </ac:spMkLst>
        </pc:spChg>
        <pc:spChg chg="mod">
          <ac:chgData name="POLICHERI Ryan (ENGIE North America)" userId="d7f79fb0-8f46-413b-9453-4f30ef5c21af" providerId="ADAL" clId="{4D7C84D4-42B0-4917-AF8D-D70006DEBB7F}" dt="2023-08-07T19:03:43.620" v="8373" actId="1076"/>
          <ac:spMkLst>
            <pc:docMk/>
            <pc:sldMk cId="2687132104" sldId="329"/>
            <ac:spMk id="16" creationId="{834D20DF-C432-4910-799D-02A40B0EB7B3}"/>
          </ac:spMkLst>
        </pc:spChg>
        <pc:spChg chg="del">
          <ac:chgData name="POLICHERI Ryan (ENGIE North America)" userId="d7f79fb0-8f46-413b-9453-4f30ef5c21af" providerId="ADAL" clId="{4D7C84D4-42B0-4917-AF8D-D70006DEBB7F}" dt="2023-08-07T19:01:28.013" v="8332" actId="478"/>
          <ac:spMkLst>
            <pc:docMk/>
            <pc:sldMk cId="2687132104" sldId="329"/>
            <ac:spMk id="22" creationId="{AF3368F7-C2C7-71E3-59D4-04112FFE93D0}"/>
          </ac:spMkLst>
        </pc:spChg>
        <pc:spChg chg="del mod">
          <ac:chgData name="POLICHERI Ryan (ENGIE North America)" userId="d7f79fb0-8f46-413b-9453-4f30ef5c21af" providerId="ADAL" clId="{4D7C84D4-42B0-4917-AF8D-D70006DEBB7F}" dt="2023-08-07T19:01:26.596" v="8331" actId="478"/>
          <ac:spMkLst>
            <pc:docMk/>
            <pc:sldMk cId="2687132104" sldId="329"/>
            <ac:spMk id="24" creationId="{03E78E58-97D7-9525-F211-37DF237F9447}"/>
          </ac:spMkLst>
        </pc:spChg>
        <pc:spChg chg="del">
          <ac:chgData name="POLICHERI Ryan (ENGIE North America)" userId="d7f79fb0-8f46-413b-9453-4f30ef5c21af" providerId="ADAL" clId="{4D7C84D4-42B0-4917-AF8D-D70006DEBB7F}" dt="2023-08-07T19:01:25.193" v="8329" actId="478"/>
          <ac:spMkLst>
            <pc:docMk/>
            <pc:sldMk cId="2687132104" sldId="329"/>
            <ac:spMk id="25" creationId="{EFC369AA-2523-9A4D-A126-320546B85AF3}"/>
          </ac:spMkLst>
        </pc:spChg>
        <pc:spChg chg="mod">
          <ac:chgData name="POLICHERI Ryan (ENGIE North America)" userId="d7f79fb0-8f46-413b-9453-4f30ef5c21af" providerId="ADAL" clId="{4D7C84D4-42B0-4917-AF8D-D70006DEBB7F}" dt="2023-08-07T19:04:33.381" v="8396" actId="14100"/>
          <ac:spMkLst>
            <pc:docMk/>
            <pc:sldMk cId="2687132104" sldId="329"/>
            <ac:spMk id="27" creationId="{1FCFA2E5-6CBB-0545-9C9B-BF3E0632DF29}"/>
          </ac:spMkLst>
        </pc:spChg>
        <pc:spChg chg="mod">
          <ac:chgData name="POLICHERI Ryan (ENGIE North America)" userId="d7f79fb0-8f46-413b-9453-4f30ef5c21af" providerId="ADAL" clId="{4D7C84D4-42B0-4917-AF8D-D70006DEBB7F}" dt="2023-08-07T19:04:32.864" v="8395" actId="1076"/>
          <ac:spMkLst>
            <pc:docMk/>
            <pc:sldMk cId="2687132104" sldId="329"/>
            <ac:spMk id="28" creationId="{1EEFF736-6A8B-1E7A-5F5D-91855193A818}"/>
          </ac:spMkLst>
        </pc:spChg>
        <pc:spChg chg="mod">
          <ac:chgData name="POLICHERI Ryan (ENGIE North America)" userId="d7f79fb0-8f46-413b-9453-4f30ef5c21af" providerId="ADAL" clId="{4D7C84D4-42B0-4917-AF8D-D70006DEBB7F}" dt="2023-08-07T19:05:41.457" v="8416" actId="14100"/>
          <ac:spMkLst>
            <pc:docMk/>
            <pc:sldMk cId="2687132104" sldId="329"/>
            <ac:spMk id="29" creationId="{529A5F7E-A4E5-64BA-3B89-7BE1F8C3F774}"/>
          </ac:spMkLst>
        </pc:spChg>
        <pc:spChg chg="mod">
          <ac:chgData name="POLICHERI Ryan (ENGIE North America)" userId="d7f79fb0-8f46-413b-9453-4f30ef5c21af" providerId="ADAL" clId="{4D7C84D4-42B0-4917-AF8D-D70006DEBB7F}" dt="2023-08-07T19:05:43.375" v="8417" actId="1076"/>
          <ac:spMkLst>
            <pc:docMk/>
            <pc:sldMk cId="2687132104" sldId="329"/>
            <ac:spMk id="30" creationId="{F0836ABC-78DD-0A53-CA0A-2B51C4C2A929}"/>
          </ac:spMkLst>
        </pc:spChg>
        <pc:spChg chg="del">
          <ac:chgData name="POLICHERI Ryan (ENGIE North America)" userId="d7f79fb0-8f46-413b-9453-4f30ef5c21af" providerId="ADAL" clId="{4D7C84D4-42B0-4917-AF8D-D70006DEBB7F}" dt="2023-08-07T19:01:42.761" v="8362" actId="478"/>
          <ac:spMkLst>
            <pc:docMk/>
            <pc:sldMk cId="2687132104" sldId="329"/>
            <ac:spMk id="32" creationId="{096A44ED-70D0-D19D-F389-9C33DAA4793A}"/>
          </ac:spMkLst>
        </pc:spChg>
        <pc:spChg chg="mod">
          <ac:chgData name="POLICHERI Ryan (ENGIE North America)" userId="d7f79fb0-8f46-413b-9453-4f30ef5c21af" providerId="ADAL" clId="{4D7C84D4-42B0-4917-AF8D-D70006DEBB7F}" dt="2023-08-07T19:04:03.468" v="8390" actId="20577"/>
          <ac:spMkLst>
            <pc:docMk/>
            <pc:sldMk cId="2687132104" sldId="329"/>
            <ac:spMk id="49" creationId="{8DD32942-F685-B2F6-62D4-AB754F73BE0A}"/>
          </ac:spMkLst>
        </pc:spChg>
        <pc:picChg chg="del">
          <ac:chgData name="POLICHERI Ryan (ENGIE North America)" userId="d7f79fb0-8f46-413b-9453-4f30ef5c21af" providerId="ADAL" clId="{4D7C84D4-42B0-4917-AF8D-D70006DEBB7F}" dt="2023-08-07T19:01:40.372" v="8359" actId="478"/>
          <ac:picMkLst>
            <pc:docMk/>
            <pc:sldMk cId="2687132104" sldId="329"/>
            <ac:picMk id="2" creationId="{9FF2E10B-31DB-D6CE-DB1C-E8028146A3A3}"/>
          </ac:picMkLst>
        </pc:picChg>
        <pc:picChg chg="add mod">
          <ac:chgData name="POLICHERI Ryan (ENGIE North America)" userId="d7f79fb0-8f46-413b-9453-4f30ef5c21af" providerId="ADAL" clId="{4D7C84D4-42B0-4917-AF8D-D70006DEBB7F}" dt="2023-08-07T19:04:53.119" v="8401" actId="1076"/>
          <ac:picMkLst>
            <pc:docMk/>
            <pc:sldMk cId="2687132104" sldId="329"/>
            <ac:picMk id="7" creationId="{C3B4B4FC-8975-B3A6-8883-9AA1E6397C2D}"/>
          </ac:picMkLst>
        </pc:picChg>
        <pc:picChg chg="del">
          <ac:chgData name="POLICHERI Ryan (ENGIE North America)" userId="d7f79fb0-8f46-413b-9453-4f30ef5c21af" providerId="ADAL" clId="{4D7C84D4-42B0-4917-AF8D-D70006DEBB7F}" dt="2023-08-07T19:01:41.409" v="8361" actId="478"/>
          <ac:picMkLst>
            <pc:docMk/>
            <pc:sldMk cId="2687132104" sldId="329"/>
            <ac:picMk id="31" creationId="{69029E85-3C08-688C-2915-EA8C182050A8}"/>
          </ac:picMkLst>
        </pc:picChg>
        <pc:picChg chg="add del">
          <ac:chgData name="POLICHERI Ryan (ENGIE North America)" userId="d7f79fb0-8f46-413b-9453-4f30ef5c21af" providerId="ADAL" clId="{4D7C84D4-42B0-4917-AF8D-D70006DEBB7F}" dt="2023-08-07T19:03:09.986" v="8368"/>
          <ac:picMkLst>
            <pc:docMk/>
            <pc:sldMk cId="2687132104" sldId="329"/>
            <ac:picMk id="3074" creationId="{F5286134-61CB-BA17-BB51-55E1E80940C2}"/>
          </ac:picMkLst>
        </pc:picChg>
        <pc:picChg chg="add mod">
          <ac:chgData name="POLICHERI Ryan (ENGIE North America)" userId="d7f79fb0-8f46-413b-9453-4f30ef5c21af" providerId="ADAL" clId="{4D7C84D4-42B0-4917-AF8D-D70006DEBB7F}" dt="2023-08-07T19:05:46.915" v="8418" actId="1076"/>
          <ac:picMkLst>
            <pc:docMk/>
            <pc:sldMk cId="2687132104" sldId="329"/>
            <ac:picMk id="3076" creationId="{D7139814-EBEF-0326-7C69-7704685C6045}"/>
          </ac:picMkLst>
        </pc:picChg>
        <pc:cxnChg chg="add mod">
          <ac:chgData name="POLICHERI Ryan (ENGIE North America)" userId="d7f79fb0-8f46-413b-9453-4f30ef5c21af" providerId="ADAL" clId="{4D7C84D4-42B0-4917-AF8D-D70006DEBB7F}" dt="2023-08-07T19:09:10.304" v="8674" actId="1076"/>
          <ac:cxnSpMkLst>
            <pc:docMk/>
            <pc:sldMk cId="2687132104" sldId="329"/>
            <ac:cxnSpMk id="10" creationId="{39C647AE-5B7E-76EB-F8B9-F71E78025A7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9:01:40.905" v="8360" actId="478"/>
          <ac:cxnSpMkLst>
            <pc:docMk/>
            <pc:sldMk cId="2687132104" sldId="329"/>
            <ac:cxnSpMk id="33" creationId="{CAA22F85-E0BB-F930-E65D-3879D2910D1F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5.184" v="21" actId="47"/>
        <pc:sldMkLst>
          <pc:docMk/>
          <pc:sldMk cId="434981301" sldId="330"/>
        </pc:sldMkLst>
      </pc:sldChg>
      <pc:sldChg chg="addSp delSp modSp add mod">
        <pc:chgData name="POLICHERI Ryan (ENGIE North America)" userId="d7f79fb0-8f46-413b-9453-4f30ef5c21af" providerId="ADAL" clId="{4D7C84D4-42B0-4917-AF8D-D70006DEBB7F}" dt="2023-08-07T19:27:06.571" v="9459" actId="1076"/>
        <pc:sldMkLst>
          <pc:docMk/>
          <pc:sldMk cId="1966008837" sldId="330"/>
        </pc:sldMkLst>
        <pc:spChg chg="mod">
          <ac:chgData name="POLICHERI Ryan (ENGIE North America)" userId="d7f79fb0-8f46-413b-9453-4f30ef5c21af" providerId="ADAL" clId="{4D7C84D4-42B0-4917-AF8D-D70006DEBB7F}" dt="2023-08-07T19:16:29.346" v="8891" actId="20577"/>
          <ac:spMkLst>
            <pc:docMk/>
            <pc:sldMk cId="1966008837" sldId="330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6" creationId="{65DB97D8-4517-52CB-4A30-D7F79814CDDE}"/>
          </ac:spMkLst>
        </pc:spChg>
        <pc:spChg chg="del">
          <ac:chgData name="POLICHERI Ryan (ENGIE North America)" userId="d7f79fb0-8f46-413b-9453-4f30ef5c21af" providerId="ADAL" clId="{4D7C84D4-42B0-4917-AF8D-D70006DEBB7F}" dt="2023-08-07T19:14:03.626" v="8850" actId="478"/>
          <ac:spMkLst>
            <pc:docMk/>
            <pc:sldMk cId="1966008837" sldId="330"/>
            <ac:spMk id="9" creationId="{0C801F5F-3BE9-9DDE-AF2A-86A87798ADB8}"/>
          </ac:spMkLst>
        </pc:spChg>
        <pc:spChg chg="add 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2" creationId="{25E994BA-BDBD-92AA-C264-8FD5A7833F51}"/>
          </ac:spMkLst>
        </pc:spChg>
        <pc:spChg chg="add mod or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3" creationId="{1B1F2034-725B-8839-7991-465D066B13E2}"/>
          </ac:spMkLst>
        </pc:spChg>
        <pc:spChg chg="add 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19:06:48.659" v="8438" actId="20577"/>
          <ac:spMkLst>
            <pc:docMk/>
            <pc:sldMk cId="1966008837" sldId="330"/>
            <ac:spMk id="15" creationId="{05D6F0F1-A895-EC37-1F0A-A37A20FB1DC6}"/>
          </ac:spMkLst>
        </pc:spChg>
        <pc:spChg chg="del mod">
          <ac:chgData name="POLICHERI Ryan (ENGIE North America)" userId="d7f79fb0-8f46-413b-9453-4f30ef5c21af" providerId="ADAL" clId="{4D7C84D4-42B0-4917-AF8D-D70006DEBB7F}" dt="2023-08-07T19:11:08.222" v="8790" actId="478"/>
          <ac:spMkLst>
            <pc:docMk/>
            <pc:sldMk cId="1966008837" sldId="330"/>
            <ac:spMk id="16" creationId="{834D20DF-C432-4910-799D-02A40B0EB7B3}"/>
          </ac:spMkLst>
        </pc:spChg>
        <pc:spChg chg="del mod">
          <ac:chgData name="POLICHERI Ryan (ENGIE North America)" userId="d7f79fb0-8f46-413b-9453-4f30ef5c21af" providerId="ADAL" clId="{4D7C84D4-42B0-4917-AF8D-D70006DEBB7F}" dt="2023-08-07T19:13:58.027" v="8848" actId="478"/>
          <ac:spMkLst>
            <pc:docMk/>
            <pc:sldMk cId="1966008837" sldId="330"/>
            <ac:spMk id="27" creationId="{1FCFA2E5-6CBB-0545-9C9B-BF3E0632DF29}"/>
          </ac:spMkLst>
        </pc:spChg>
        <pc:spChg chg="del mod">
          <ac:chgData name="POLICHERI Ryan (ENGIE North America)" userId="d7f79fb0-8f46-413b-9453-4f30ef5c21af" providerId="ADAL" clId="{4D7C84D4-42B0-4917-AF8D-D70006DEBB7F}" dt="2023-08-07T19:14:03.626" v="8850" actId="478"/>
          <ac:spMkLst>
            <pc:docMk/>
            <pc:sldMk cId="1966008837" sldId="330"/>
            <ac:spMk id="28" creationId="{1EEFF736-6A8B-1E7A-5F5D-91855193A818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29" creationId="{529A5F7E-A4E5-64BA-3B89-7BE1F8C3F774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30" creationId="{F0836ABC-78DD-0A53-CA0A-2B51C4C2A929}"/>
          </ac:spMkLst>
        </pc:spChg>
        <pc:spChg chg="del">
          <ac:chgData name="POLICHERI Ryan (ENGIE North America)" userId="d7f79fb0-8f46-413b-9453-4f30ef5c21af" providerId="ADAL" clId="{4D7C84D4-42B0-4917-AF8D-D70006DEBB7F}" dt="2023-08-07T19:14:01.721" v="8849" actId="478"/>
          <ac:spMkLst>
            <pc:docMk/>
            <pc:sldMk cId="1966008837" sldId="330"/>
            <ac:spMk id="37" creationId="{3AC2174E-1631-85BA-3DC2-E124BA19BF8C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41" creationId="{A5E323E1-96A9-8238-DB4F-E923647E9B71}"/>
          </ac:spMkLst>
        </pc:spChg>
        <pc:spChg chg="mod">
          <ac:chgData name="POLICHERI Ryan (ENGIE North America)" userId="d7f79fb0-8f46-413b-9453-4f30ef5c21af" providerId="ADAL" clId="{4D7C84D4-42B0-4917-AF8D-D70006DEBB7F}" dt="2023-08-07T19:27:06.571" v="9459" actId="1076"/>
          <ac:spMkLst>
            <pc:docMk/>
            <pc:sldMk cId="1966008837" sldId="330"/>
            <ac:spMk id="48" creationId="{2ACAFDAB-6CA1-F82D-0957-E7DBDEF53AFA}"/>
          </ac:spMkLst>
        </pc:spChg>
        <pc:spChg chg="del">
          <ac:chgData name="POLICHERI Ryan (ENGIE North America)" userId="d7f79fb0-8f46-413b-9453-4f30ef5c21af" providerId="ADAL" clId="{4D7C84D4-42B0-4917-AF8D-D70006DEBB7F}" dt="2023-08-07T19:14:01.721" v="8849" actId="478"/>
          <ac:spMkLst>
            <pc:docMk/>
            <pc:sldMk cId="1966008837" sldId="330"/>
            <ac:spMk id="49" creationId="{8DD32942-F685-B2F6-62D4-AB754F73BE0A}"/>
          </ac:spMkLst>
        </pc:spChg>
        <pc:picChg chg="add del mod">
          <ac:chgData name="POLICHERI Ryan (ENGIE North America)" userId="d7f79fb0-8f46-413b-9453-4f30ef5c21af" providerId="ADAL" clId="{4D7C84D4-42B0-4917-AF8D-D70006DEBB7F}" dt="2023-08-07T19:14:03.626" v="8850" actId="478"/>
          <ac:picMkLst>
            <pc:docMk/>
            <pc:sldMk cId="1966008837" sldId="330"/>
            <ac:picMk id="2" creationId="{57F0EAA4-F6B4-DCF4-9E6F-F2B5A5E0571F}"/>
          </ac:picMkLst>
        </pc:picChg>
        <pc:picChg chg="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7" creationId="{C3B4B4FC-8975-B3A6-8883-9AA1E6397C2D}"/>
          </ac:picMkLst>
        </pc:picChg>
        <pc:picChg chg="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19:14:01.721" v="8849" actId="478"/>
          <ac:picMkLst>
            <pc:docMk/>
            <pc:sldMk cId="1966008837" sldId="330"/>
            <ac:picMk id="2050" creationId="{0E063A76-0C7C-16CB-7A16-2B6B33A9B412}"/>
          </ac:picMkLst>
        </pc:picChg>
        <pc:picChg chg="del">
          <ac:chgData name="POLICHERI Ryan (ENGIE North America)" userId="d7f79fb0-8f46-413b-9453-4f30ef5c21af" providerId="ADAL" clId="{4D7C84D4-42B0-4917-AF8D-D70006DEBB7F}" dt="2023-08-07T19:10:40.739" v="8779" actId="478"/>
          <ac:picMkLst>
            <pc:docMk/>
            <pc:sldMk cId="1966008837" sldId="330"/>
            <ac:picMk id="3076" creationId="{D7139814-EBEF-0326-7C69-7704685C604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4098" creationId="{0DB3B4BA-A5C1-D0C9-C21F-CE73297B8E2B}"/>
          </ac:picMkLst>
        </pc:picChg>
        <pc:picChg chg="add mod">
          <ac:chgData name="POLICHERI Ryan (ENGIE North America)" userId="d7f79fb0-8f46-413b-9453-4f30ef5c21af" providerId="ADAL" clId="{4D7C84D4-42B0-4917-AF8D-D70006DEBB7F}" dt="2023-08-07T19:27:06.571" v="9459" actId="1076"/>
          <ac:picMkLst>
            <pc:docMk/>
            <pc:sldMk cId="1966008837" sldId="330"/>
            <ac:picMk id="4100" creationId="{E722EC85-51C1-E5EB-8206-7127871247B5}"/>
          </ac:picMkLst>
        </pc:picChg>
        <pc:cxnChg chg="add del mod">
          <ac:chgData name="POLICHERI Ryan (ENGIE North America)" userId="d7f79fb0-8f46-413b-9453-4f30ef5c21af" providerId="ADAL" clId="{4D7C84D4-42B0-4917-AF8D-D70006DEBB7F}" dt="2023-08-07T19:12:06.158" v="8802" actId="478"/>
          <ac:cxnSpMkLst>
            <pc:docMk/>
            <pc:sldMk cId="1966008837" sldId="330"/>
            <ac:cxnSpMk id="8" creationId="{A6207FBD-32FD-866A-322C-CADAD54BDA29}"/>
          </ac:cxnSpMkLst>
        </pc:cxnChg>
        <pc:cxnChg chg="mod">
          <ac:chgData name="POLICHERI Ryan (ENGIE North America)" userId="d7f79fb0-8f46-413b-9453-4f30ef5c21af" providerId="ADAL" clId="{4D7C84D4-42B0-4917-AF8D-D70006DEBB7F}" dt="2023-08-07T19:27:06.571" v="9459" actId="1076"/>
          <ac:cxnSpMkLst>
            <pc:docMk/>
            <pc:sldMk cId="1966008837" sldId="330"/>
            <ac:cxnSpMk id="10" creationId="{39C647AE-5B7E-76EB-F8B9-F71E78025A7F}"/>
          </ac:cxnSpMkLst>
        </pc:cxnChg>
        <pc:cxnChg chg="mod">
          <ac:chgData name="POLICHERI Ryan (ENGIE North America)" userId="d7f79fb0-8f46-413b-9453-4f30ef5c21af" providerId="ADAL" clId="{4D7C84D4-42B0-4917-AF8D-D70006DEBB7F}" dt="2023-08-07T19:27:06.571" v="9459" actId="1076"/>
          <ac:cxnSpMkLst>
            <pc:docMk/>
            <pc:sldMk cId="1966008837" sldId="330"/>
            <ac:cxnSpMk id="44" creationId="{CB39F8C5-8845-3360-FD1D-42B2C24D7B3A}"/>
          </ac:cxnSpMkLst>
        </pc:cxnChg>
        <pc:cxnChg chg="del">
          <ac:chgData name="POLICHERI Ryan (ENGIE North America)" userId="d7f79fb0-8f46-413b-9453-4f30ef5c21af" providerId="ADAL" clId="{4D7C84D4-42B0-4917-AF8D-D70006DEBB7F}" dt="2023-08-07T19:14:01.721" v="8849" actId="478"/>
          <ac:cxnSpMkLst>
            <pc:docMk/>
            <pc:sldMk cId="1966008837" sldId="330"/>
            <ac:cxnSpMk id="46" creationId="{6A86D209-4798-454C-00F3-38738A8EFECA}"/>
          </ac:cxnSpMkLst>
        </pc:cxnChg>
      </pc:sldChg>
      <pc:sldChg chg="addSp delSp modSp add mod">
        <pc:chgData name="POLICHERI Ryan (ENGIE North America)" userId="d7f79fb0-8f46-413b-9453-4f30ef5c21af" providerId="ADAL" clId="{4D7C84D4-42B0-4917-AF8D-D70006DEBB7F}" dt="2023-08-07T20:39:27.757" v="11497" actId="1076"/>
        <pc:sldMkLst>
          <pc:docMk/>
          <pc:sldMk cId="1581747911" sldId="331"/>
        </pc:sldMkLst>
        <pc:spChg chg="add mod">
          <ac:chgData name="POLICHERI Ryan (ENGIE North America)" userId="d7f79fb0-8f46-413b-9453-4f30ef5c21af" providerId="ADAL" clId="{4D7C84D4-42B0-4917-AF8D-D70006DEBB7F}" dt="2023-08-07T19:53:51.984" v="10467" actId="14100"/>
          <ac:spMkLst>
            <pc:docMk/>
            <pc:sldMk cId="1581747911" sldId="331"/>
            <ac:spMk id="2" creationId="{97BBFDF9-790E-8760-444C-5614DCB2D75C}"/>
          </ac:spMkLst>
        </pc:spChg>
        <pc:spChg chg="mod">
          <ac:chgData name="POLICHERI Ryan (ENGIE North America)" userId="d7f79fb0-8f46-413b-9453-4f30ef5c21af" providerId="ADAL" clId="{4D7C84D4-42B0-4917-AF8D-D70006DEBB7F}" dt="2023-08-07T19:58:17.982" v="10626" actId="20577"/>
          <ac:spMkLst>
            <pc:docMk/>
            <pc:sldMk cId="1581747911" sldId="331"/>
            <ac:spMk id="3" creationId="{017641F0-0A80-6041-9310-E9E01A422693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6" creationId="{65DB97D8-4517-52CB-4A30-D7F79814CDDE}"/>
          </ac:spMkLst>
        </pc:spChg>
        <pc:spChg chg="add mod">
          <ac:chgData name="POLICHERI Ryan (ENGIE North America)" userId="d7f79fb0-8f46-413b-9453-4f30ef5c21af" providerId="ADAL" clId="{4D7C84D4-42B0-4917-AF8D-D70006DEBB7F}" dt="2023-08-07T19:38:56.661" v="10014" actId="1076"/>
          <ac:spMkLst>
            <pc:docMk/>
            <pc:sldMk cId="1581747911" sldId="331"/>
            <ac:spMk id="9" creationId="{8CB2ED07-AC5F-9EB4-27EF-CC0BDF7511FD}"/>
          </ac:spMkLst>
        </pc:spChg>
        <pc:spChg chg="add mod">
          <ac:chgData name="POLICHERI Ryan (ENGIE North America)" userId="d7f79fb0-8f46-413b-9453-4f30ef5c21af" providerId="ADAL" clId="{4D7C84D4-42B0-4917-AF8D-D70006DEBB7F}" dt="2023-08-07T19:40:46.334" v="10047" actId="20577"/>
          <ac:spMkLst>
            <pc:docMk/>
            <pc:sldMk cId="1581747911" sldId="331"/>
            <ac:spMk id="11" creationId="{63A441AC-B557-A730-0F69-6E870007039E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2" creationId="{25E994BA-BDBD-92AA-C264-8FD5A7833F51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3" creationId="{1B1F2034-725B-8839-7991-465D066B13E2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19:38:11.732" v="9957" actId="20577"/>
          <ac:spMkLst>
            <pc:docMk/>
            <pc:sldMk cId="1581747911" sldId="331"/>
            <ac:spMk id="15" creationId="{05D6F0F1-A895-EC37-1F0A-A37A20FB1DC6}"/>
          </ac:spMkLst>
        </pc:spChg>
        <pc:spChg chg="add mod">
          <ac:chgData name="POLICHERI Ryan (ENGIE North America)" userId="d7f79fb0-8f46-413b-9453-4f30ef5c21af" providerId="ADAL" clId="{4D7C84D4-42B0-4917-AF8D-D70006DEBB7F}" dt="2023-08-07T19:39:15.744" v="10032" actId="14100"/>
          <ac:spMkLst>
            <pc:docMk/>
            <pc:sldMk cId="1581747911" sldId="331"/>
            <ac:spMk id="17" creationId="{AEE11FB5-5398-528E-EA05-038123C99757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40:17.269" v="10042" actId="478"/>
          <ac:spMkLst>
            <pc:docMk/>
            <pc:sldMk cId="1581747911" sldId="331"/>
            <ac:spMk id="19" creationId="{0E8AE11C-C50C-189E-38A5-2BB7F96B3722}"/>
          </ac:spMkLst>
        </pc:spChg>
        <pc:spChg chg="add mod">
          <ac:chgData name="POLICHERI Ryan (ENGIE North America)" userId="d7f79fb0-8f46-413b-9453-4f30ef5c21af" providerId="ADAL" clId="{4D7C84D4-42B0-4917-AF8D-D70006DEBB7F}" dt="2023-08-07T19:45:41.704" v="10150" actId="1076"/>
          <ac:spMkLst>
            <pc:docMk/>
            <pc:sldMk cId="1581747911" sldId="331"/>
            <ac:spMk id="21" creationId="{2C7363C9-8B48-581D-5741-F05F683C7BFD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2" creationId="{A5F2958E-D893-AFBC-4903-35EFDEA90D77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4" creationId="{89E2C852-DE64-4B4F-2549-DE2F4A99FF08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5" creationId="{783720E1-365C-0CAF-28FA-5FD2B2C136AE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27" creationId="{9427E1D1-E6B5-E336-E287-DEDD960403F8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29" creationId="{529A5F7E-A4E5-64BA-3B89-7BE1F8C3F774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30" creationId="{F0836ABC-78DD-0A53-CA0A-2B51C4C2A929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1" creationId="{632972F9-4D4A-6C84-561F-41733A436A3D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34" creationId="{D1FB8AFE-F915-982C-A352-40C7F23393DD}"/>
          </ac:spMkLst>
        </pc:spChg>
        <pc:spChg chg="add del mod">
          <ac:chgData name="POLICHERI Ryan (ENGIE North America)" userId="d7f79fb0-8f46-413b-9453-4f30ef5c21af" providerId="ADAL" clId="{4D7C84D4-42B0-4917-AF8D-D70006DEBB7F}" dt="2023-08-07T19:46:40.412" v="10159"/>
          <ac:spMkLst>
            <pc:docMk/>
            <pc:sldMk cId="1581747911" sldId="331"/>
            <ac:spMk id="35" creationId="{1C5B3689-D2C6-91E8-ACEC-E2C021BCD1E0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36" creationId="{544CE47D-478F-14AB-1046-BA5E2A34EBF6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7" creationId="{E87A8114-3E98-1E45-E54A-9EF55495BD11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39" creationId="{2EB48570-E118-7AEE-9676-5DA5A88ED69E}"/>
          </ac:spMkLst>
        </pc:spChg>
        <pc:spChg chg="add mod">
          <ac:chgData name="POLICHERI Ryan (ENGIE North America)" userId="d7f79fb0-8f46-413b-9453-4f30ef5c21af" providerId="ADAL" clId="{4D7C84D4-42B0-4917-AF8D-D70006DEBB7F}" dt="2023-08-07T19:57:08.683" v="10598" actId="1076"/>
          <ac:spMkLst>
            <pc:docMk/>
            <pc:sldMk cId="1581747911" sldId="331"/>
            <ac:spMk id="40" creationId="{E24F1A7B-8CB8-C564-6358-EBC3DACA97A0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41" creationId="{A5E323E1-96A9-8238-DB4F-E923647E9B71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43" creationId="{D27ADCB5-8780-0BE0-7246-E729E3773422}"/>
          </ac:spMkLst>
        </pc:spChg>
        <pc:spChg chg="add mod">
          <ac:chgData name="POLICHERI Ryan (ENGIE North America)" userId="d7f79fb0-8f46-413b-9453-4f30ef5c21af" providerId="ADAL" clId="{4D7C84D4-42B0-4917-AF8D-D70006DEBB7F}" dt="2023-08-07T19:57:15.325" v="10599" actId="1076"/>
          <ac:spMkLst>
            <pc:docMk/>
            <pc:sldMk cId="1581747911" sldId="331"/>
            <ac:spMk id="46" creationId="{68AE7938-CE71-4112-8D88-878E7E898451}"/>
          </ac:spMkLst>
        </pc:spChg>
        <pc:spChg chg="del mod">
          <ac:chgData name="POLICHERI Ryan (ENGIE North America)" userId="d7f79fb0-8f46-413b-9453-4f30ef5c21af" providerId="ADAL" clId="{4D7C84D4-42B0-4917-AF8D-D70006DEBB7F}" dt="2023-08-07T19:34:11.056" v="9922" actId="478"/>
          <ac:spMkLst>
            <pc:docMk/>
            <pc:sldMk cId="1581747911" sldId="331"/>
            <ac:spMk id="48" creationId="{2ACAFDAB-6CA1-F82D-0957-E7DBDEF53AFA}"/>
          </ac:spMkLst>
        </pc:spChg>
        <pc:spChg chg="add mod">
          <ac:chgData name="POLICHERI Ryan (ENGIE North America)" userId="d7f79fb0-8f46-413b-9453-4f30ef5c21af" providerId="ADAL" clId="{4D7C84D4-42B0-4917-AF8D-D70006DEBB7F}" dt="2023-08-07T20:39:27.757" v="11497" actId="1076"/>
          <ac:spMkLst>
            <pc:docMk/>
            <pc:sldMk cId="1581747911" sldId="331"/>
            <ac:spMk id="49" creationId="{18602A8A-BF19-959E-5A22-CF773E5C4F0B}"/>
          </ac:spMkLst>
        </pc:spChg>
        <pc:spChg chg="add mod">
          <ac:chgData name="POLICHERI Ryan (ENGIE North America)" userId="d7f79fb0-8f46-413b-9453-4f30ef5c21af" providerId="ADAL" clId="{4D7C84D4-42B0-4917-AF8D-D70006DEBB7F}" dt="2023-08-07T19:57:33.681" v="10601" actId="208"/>
          <ac:spMkLst>
            <pc:docMk/>
            <pc:sldMk cId="1581747911" sldId="331"/>
            <ac:spMk id="50" creationId="{8DCD8FC9-B1C5-91B5-FBCF-ED723CABD1AF}"/>
          </ac:spMkLst>
        </pc:spChg>
        <pc:spChg chg="add mod">
          <ac:chgData name="POLICHERI Ryan (ENGIE North America)" userId="d7f79fb0-8f46-413b-9453-4f30ef5c21af" providerId="ADAL" clId="{4D7C84D4-42B0-4917-AF8D-D70006DEBB7F}" dt="2023-08-07T19:57:52.023" v="10624" actId="14100"/>
          <ac:spMkLst>
            <pc:docMk/>
            <pc:sldMk cId="1581747911" sldId="331"/>
            <ac:spMk id="51" creationId="{D2407405-9A6D-5927-AACE-C6C14A8D7C4B}"/>
          </ac:spMkLst>
        </pc:spChg>
        <pc:spChg chg="add mod">
          <ac:chgData name="POLICHERI Ryan (ENGIE North America)" userId="d7f79fb0-8f46-413b-9453-4f30ef5c21af" providerId="ADAL" clId="{4D7C84D4-42B0-4917-AF8D-D70006DEBB7F}" dt="2023-08-07T20:39:15.638" v="11495" actId="20577"/>
          <ac:spMkLst>
            <pc:docMk/>
            <pc:sldMk cId="1581747911" sldId="331"/>
            <ac:spMk id="54" creationId="{88BAC94E-AABE-3B20-10A4-E7EA191943FF}"/>
          </ac:spMkLst>
        </pc:sp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7" creationId="{C3B4B4FC-8975-B3A6-8883-9AA1E6397C2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38:54.142" v="10013" actId="1076"/>
          <ac:picMkLst>
            <pc:docMk/>
            <pc:sldMk cId="1581747911" sldId="331"/>
            <ac:picMk id="8" creationId="{0A97562B-0199-3BAD-FA79-F5ACCD591550}"/>
          </ac:picMkLst>
        </pc:picChg>
        <pc:picChg chg="add mod">
          <ac:chgData name="POLICHERI Ryan (ENGIE North America)" userId="d7f79fb0-8f46-413b-9453-4f30ef5c21af" providerId="ADAL" clId="{4D7C84D4-42B0-4917-AF8D-D70006DEBB7F}" dt="2023-08-07T19:39:04.138" v="10017" actId="1076"/>
          <ac:picMkLst>
            <pc:docMk/>
            <pc:sldMk cId="1581747911" sldId="331"/>
            <ac:picMk id="16" creationId="{6A741C74-4B77-CC6B-A9A3-C4D53172F00F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39:53.782" v="10039"/>
          <ac:picMkLst>
            <pc:docMk/>
            <pc:sldMk cId="1581747911" sldId="331"/>
            <ac:picMk id="18" creationId="{A525F7D0-E80E-4542-1927-71BDEE3DFE9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41:03.336" v="10052" actId="1076"/>
          <ac:picMkLst>
            <pc:docMk/>
            <pc:sldMk cId="1581747911" sldId="331"/>
            <ac:picMk id="20" creationId="{1255219B-C052-7A71-7757-415E0438D431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2:52.891" v="10067" actId="478"/>
          <ac:picMkLst>
            <pc:docMk/>
            <pc:sldMk cId="1581747911" sldId="331"/>
            <ac:picMk id="23" creationId="{17935470-D78B-DC67-E930-35544244EA98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5:03.299" v="10108" actId="478"/>
          <ac:picMkLst>
            <pc:docMk/>
            <pc:sldMk cId="1581747911" sldId="331"/>
            <ac:picMk id="26" creationId="{5781D16B-66D9-D929-6B71-CC72348DBCD9}"/>
          </ac:picMkLst>
        </pc:picChg>
        <pc:picChg chg="add del mod">
          <ac:chgData name="POLICHERI Ryan (ENGIE North America)" userId="d7f79fb0-8f46-413b-9453-4f30ef5c21af" providerId="ADAL" clId="{4D7C84D4-42B0-4917-AF8D-D70006DEBB7F}" dt="2023-08-07T19:43:37.951" v="10089" actId="478"/>
          <ac:picMkLst>
            <pc:docMk/>
            <pc:sldMk cId="1581747911" sldId="331"/>
            <ac:picMk id="28" creationId="{B64820FA-68A2-B99C-4C34-1B2EEFF148FB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32" creationId="{BAE64392-BCB1-40E7-2179-BAFCEB44222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33" creationId="{214C4FB9-0790-7AC7-2834-BE458637CEA2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38" creationId="{D69B956E-5798-76EE-7F7E-8C6519340CE3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15.325" v="10599" actId="1076"/>
          <ac:picMkLst>
            <pc:docMk/>
            <pc:sldMk cId="1581747911" sldId="331"/>
            <ac:picMk id="42" creationId="{59786FC8-C4E3-87D7-F9B7-3CA461F7D34E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15.325" v="10599" actId="1076"/>
          <ac:picMkLst>
            <pc:docMk/>
            <pc:sldMk cId="1581747911" sldId="331"/>
            <ac:picMk id="45" creationId="{3B3A4AD3-C856-D075-A22C-DAD79063F081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9:22.937" v="11496" actId="1076"/>
          <ac:picMkLst>
            <pc:docMk/>
            <pc:sldMk cId="1581747911" sldId="331"/>
            <ac:picMk id="47" creationId="{63421C51-7B09-AFFE-8EFD-E0DD4D3F9741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0:33.997" v="10631" actId="1076"/>
          <ac:picMkLst>
            <pc:docMk/>
            <pc:sldMk cId="1581747911" sldId="331"/>
            <ac:picMk id="52" creationId="{23F5213F-5729-B992-38F8-78162D88D34B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1:32.950" v="10641" actId="1076"/>
          <ac:picMkLst>
            <pc:docMk/>
            <pc:sldMk cId="1581747911" sldId="331"/>
            <ac:picMk id="53" creationId="{D1EAF0EA-C8C9-254C-79A7-D9E372CBF0BD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4098" creationId="{0DB3B4BA-A5C1-D0C9-C21F-CE73297B8E2B}"/>
          </ac:picMkLst>
        </pc:picChg>
        <pc:picChg chg="del mod">
          <ac:chgData name="POLICHERI Ryan (ENGIE North America)" userId="d7f79fb0-8f46-413b-9453-4f30ef5c21af" providerId="ADAL" clId="{4D7C84D4-42B0-4917-AF8D-D70006DEBB7F}" dt="2023-08-07T19:34:11.056" v="9922" actId="478"/>
          <ac:picMkLst>
            <pc:docMk/>
            <pc:sldMk cId="1581747911" sldId="331"/>
            <ac:picMk id="4100" creationId="{E722EC85-51C1-E5EB-8206-7127871247B5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2" creationId="{6FAD9DB2-3FDC-D5D2-4E40-CA9310983DC1}"/>
          </ac:picMkLst>
        </pc:picChg>
        <pc:picChg chg="add del">
          <ac:chgData name="POLICHERI Ryan (ENGIE North America)" userId="d7f79fb0-8f46-413b-9453-4f30ef5c21af" providerId="ADAL" clId="{4D7C84D4-42B0-4917-AF8D-D70006DEBB7F}" dt="2023-08-07T19:48:39.157" v="10347"/>
          <ac:picMkLst>
            <pc:docMk/>
            <pc:sldMk cId="1581747911" sldId="331"/>
            <ac:picMk id="5124" creationId="{81B29EC2-8E2F-475E-E1F6-E2F0891D4411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6" creationId="{57266DC7-B719-A90F-0A7F-95702033B1C8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28" creationId="{E98300E3-4C86-4790-E3F7-3FD8085E187D}"/>
          </ac:picMkLst>
        </pc:picChg>
        <pc:picChg chg="add mod">
          <ac:chgData name="POLICHERI Ryan (ENGIE North America)" userId="d7f79fb0-8f46-413b-9453-4f30ef5c21af" providerId="ADAL" clId="{4D7C84D4-42B0-4917-AF8D-D70006DEBB7F}" dt="2023-08-07T19:57:08.683" v="10598" actId="1076"/>
          <ac:picMkLst>
            <pc:docMk/>
            <pc:sldMk cId="1581747911" sldId="331"/>
            <ac:picMk id="5130" creationId="{8A4A6117-8A7E-29EA-4ABA-4274DE224524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0:40.215" v="10635" actId="1076"/>
          <ac:picMkLst>
            <pc:docMk/>
            <pc:sldMk cId="1581747911" sldId="331"/>
            <ac:picMk id="5132" creationId="{4376CB31-5167-D236-8C5E-B27A69834CC4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1:39.290" v="10645" actId="1076"/>
          <ac:picMkLst>
            <pc:docMk/>
            <pc:sldMk cId="1581747911" sldId="331"/>
            <ac:picMk id="5134" creationId="{A461D59B-E8B4-A5D4-5A4F-C4BD031DFEC7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2:04.183" v="10648" actId="1076"/>
          <ac:picMkLst>
            <pc:docMk/>
            <pc:sldMk cId="1581747911" sldId="331"/>
            <ac:picMk id="5136" creationId="{90BE4C2D-9BB9-8572-7462-35AB58368D45}"/>
          </ac:picMkLst>
        </pc:picChg>
        <pc:picChg chg="add mod">
          <ac:chgData name="POLICHERI Ryan (ENGIE North America)" userId="d7f79fb0-8f46-413b-9453-4f30ef5c21af" providerId="ADAL" clId="{4D7C84D4-42B0-4917-AF8D-D70006DEBB7F}" dt="2023-08-07T20:03:41.337" v="10654" actId="1076"/>
          <ac:picMkLst>
            <pc:docMk/>
            <pc:sldMk cId="1581747911" sldId="331"/>
            <ac:picMk id="5138" creationId="{46BBCC07-7C8E-2941-4DD6-5874D6737652}"/>
          </ac:picMkLst>
        </pc:picChg>
        <pc:picChg chg="add mod">
          <ac:chgData name="POLICHERI Ryan (ENGIE North America)" userId="d7f79fb0-8f46-413b-9453-4f30ef5c21af" providerId="ADAL" clId="{4D7C84D4-42B0-4917-AF8D-D70006DEBB7F}" dt="2023-08-07T20:38:51.091" v="11470" actId="14100"/>
          <ac:picMkLst>
            <pc:docMk/>
            <pc:sldMk cId="1581747911" sldId="331"/>
            <ac:picMk id="5140" creationId="{706CC07C-B84E-FD01-6B85-5500F73AD373}"/>
          </ac:picMkLst>
        </pc:picChg>
        <pc:picChg chg="add del">
          <ac:chgData name="POLICHERI Ryan (ENGIE North America)" userId="d7f79fb0-8f46-413b-9453-4f30ef5c21af" providerId="ADAL" clId="{4D7C84D4-42B0-4917-AF8D-D70006DEBB7F}" dt="2023-08-07T20:39:02.034" v="11473"/>
          <ac:picMkLst>
            <pc:docMk/>
            <pc:sldMk cId="1581747911" sldId="331"/>
            <ac:picMk id="5142" creationId="{7ECEEF67-CC45-9049-5292-AFD0423D85BA}"/>
          </ac:picMkLst>
        </pc:picChg>
        <pc:cxnChg chg="del mod">
          <ac:chgData name="POLICHERI Ryan (ENGIE North America)" userId="d7f79fb0-8f46-413b-9453-4f30ef5c21af" providerId="ADAL" clId="{4D7C84D4-42B0-4917-AF8D-D70006DEBB7F}" dt="2023-08-07T19:34:11.056" v="9922" actId="478"/>
          <ac:cxnSpMkLst>
            <pc:docMk/>
            <pc:sldMk cId="1581747911" sldId="331"/>
            <ac:cxnSpMk id="10" creationId="{39C647AE-5B7E-76EB-F8B9-F71E78025A7F}"/>
          </ac:cxnSpMkLst>
        </pc:cxnChg>
        <pc:cxnChg chg="del mod">
          <ac:chgData name="POLICHERI Ryan (ENGIE North America)" userId="d7f79fb0-8f46-413b-9453-4f30ef5c21af" providerId="ADAL" clId="{4D7C84D4-42B0-4917-AF8D-D70006DEBB7F}" dt="2023-08-07T19:34:11.056" v="9922" actId="478"/>
          <ac:cxnSpMkLst>
            <pc:docMk/>
            <pc:sldMk cId="1581747911" sldId="331"/>
            <ac:cxnSpMk id="44" creationId="{CB39F8C5-8845-3360-FD1D-42B2C24D7B3A}"/>
          </ac:cxnSpMkLst>
        </pc:cxnChg>
      </pc:sldChg>
      <pc:sldChg chg="del">
        <pc:chgData name="POLICHERI Ryan (ENGIE North America)" userId="d7f79fb0-8f46-413b-9453-4f30ef5c21af" providerId="ADAL" clId="{4D7C84D4-42B0-4917-AF8D-D70006DEBB7F}" dt="2023-08-07T14:49:24.112" v="18" actId="47"/>
        <pc:sldMkLst>
          <pc:docMk/>
          <pc:sldMk cId="1942096402" sldId="331"/>
        </pc:sldMkLst>
      </pc:sldChg>
      <pc:sldChg chg="del">
        <pc:chgData name="POLICHERI Ryan (ENGIE North America)" userId="d7f79fb0-8f46-413b-9453-4f30ef5c21af" providerId="ADAL" clId="{4D7C84D4-42B0-4917-AF8D-D70006DEBB7F}" dt="2023-08-07T14:49:24.466" v="19" actId="47"/>
        <pc:sldMkLst>
          <pc:docMk/>
          <pc:sldMk cId="757474631" sldId="332"/>
        </pc:sldMkLst>
      </pc:sldChg>
      <pc:sldChg chg="addSp delSp modSp add mod ord">
        <pc:chgData name="POLICHERI Ryan (ENGIE North America)" userId="d7f79fb0-8f46-413b-9453-4f30ef5c21af" providerId="ADAL" clId="{4D7C84D4-42B0-4917-AF8D-D70006DEBB7F}" dt="2023-08-07T20:22:20.212" v="11258" actId="14100"/>
        <pc:sldMkLst>
          <pc:docMk/>
          <pc:sldMk cId="3797680623" sldId="332"/>
        </pc:sldMkLst>
        <pc:spChg chg="add del mod">
          <ac:chgData name="POLICHERI Ryan (ENGIE North America)" userId="d7f79fb0-8f46-413b-9453-4f30ef5c21af" providerId="ADAL" clId="{4D7C84D4-42B0-4917-AF8D-D70006DEBB7F}" dt="2023-08-07T20:13:51.370" v="10875"/>
          <ac:spMkLst>
            <pc:docMk/>
            <pc:sldMk cId="3797680623" sldId="332"/>
            <ac:spMk id="2" creationId="{ACF88130-B27C-EAC1-19D5-2EFD40B04351}"/>
          </ac:spMkLst>
        </pc:spChg>
        <pc:spChg chg="mod">
          <ac:chgData name="POLICHERI Ryan (ENGIE North America)" userId="d7f79fb0-8f46-413b-9453-4f30ef5c21af" providerId="ADAL" clId="{4D7C84D4-42B0-4917-AF8D-D70006DEBB7F}" dt="2023-08-07T20:15:41.846" v="10979" actId="6549"/>
          <ac:spMkLst>
            <pc:docMk/>
            <pc:sldMk cId="3797680623" sldId="332"/>
            <ac:spMk id="3" creationId="{017641F0-0A80-6041-9310-E9E01A422693}"/>
          </ac:spMkLst>
        </pc:spChg>
        <pc:spChg chg="mod">
          <ac:chgData name="POLICHERI Ryan (ENGIE North America)" userId="d7f79fb0-8f46-413b-9453-4f30ef5c21af" providerId="ADAL" clId="{4D7C84D4-42B0-4917-AF8D-D70006DEBB7F}" dt="2023-08-07T20:17:08.528" v="11008" actId="1076"/>
          <ac:spMkLst>
            <pc:docMk/>
            <pc:sldMk cId="3797680623" sldId="332"/>
            <ac:spMk id="6" creationId="{65DB97D8-4517-52CB-4A30-D7F79814CDDE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4:19.303" v="10891"/>
          <ac:spMkLst>
            <pc:docMk/>
            <pc:sldMk cId="3797680623" sldId="332"/>
            <ac:spMk id="8" creationId="{D0A393B9-9156-F37F-3792-8C4A6A2E42C8}"/>
          </ac:spMkLst>
        </pc:spChg>
        <pc:spChg chg="add mod">
          <ac:chgData name="POLICHERI Ryan (ENGIE North America)" userId="d7f79fb0-8f46-413b-9453-4f30ef5c21af" providerId="ADAL" clId="{4D7C84D4-42B0-4917-AF8D-D70006DEBB7F}" dt="2023-08-07T20:18:22.344" v="11051" actId="1076"/>
          <ac:spMkLst>
            <pc:docMk/>
            <pc:sldMk cId="3797680623" sldId="332"/>
            <ac:spMk id="9" creationId="{52F2FF1A-9A7C-04C2-B698-DAD441CDAA92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2" creationId="{25E994BA-BDBD-92AA-C264-8FD5A7833F51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3" creationId="{1B1F2034-725B-8839-7991-465D066B13E2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14" creationId="{CB351993-65FD-0F7A-FF99-F09B8822AD2C}"/>
          </ac:spMkLst>
        </pc:spChg>
        <pc:spChg chg="mod">
          <ac:chgData name="POLICHERI Ryan (ENGIE North America)" userId="d7f79fb0-8f46-413b-9453-4f30ef5c21af" providerId="ADAL" clId="{4D7C84D4-42B0-4917-AF8D-D70006DEBB7F}" dt="2023-08-07T20:12:44.137" v="10768" actId="14100"/>
          <ac:spMkLst>
            <pc:docMk/>
            <pc:sldMk cId="3797680623" sldId="332"/>
            <ac:spMk id="15" creationId="{05D6F0F1-A895-EC37-1F0A-A37A20FB1DC6}"/>
          </ac:spMkLst>
        </pc:spChg>
        <pc:spChg chg="add del">
          <ac:chgData name="POLICHERI Ryan (ENGIE North America)" userId="d7f79fb0-8f46-413b-9453-4f30ef5c21af" providerId="ADAL" clId="{4D7C84D4-42B0-4917-AF8D-D70006DEBB7F}" dt="2023-08-07T20:16:30.940" v="10994" actId="22"/>
          <ac:spMkLst>
            <pc:docMk/>
            <pc:sldMk cId="3797680623" sldId="332"/>
            <ac:spMk id="16" creationId="{3FDD4F48-EE69-BE22-82B4-5485CF7F5991}"/>
          </ac:spMkLst>
        </pc:spChg>
        <pc:spChg chg="add mod">
          <ac:chgData name="POLICHERI Ryan (ENGIE North America)" userId="d7f79fb0-8f46-413b-9453-4f30ef5c21af" providerId="ADAL" clId="{4D7C84D4-42B0-4917-AF8D-D70006DEBB7F}" dt="2023-08-07T20:17:29.048" v="11014" actId="1076"/>
          <ac:spMkLst>
            <pc:docMk/>
            <pc:sldMk cId="3797680623" sldId="332"/>
            <ac:spMk id="17" creationId="{DF538EFA-CF40-8DE4-6671-A19593D29BCD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6:39.733" v="11000"/>
          <ac:spMkLst>
            <pc:docMk/>
            <pc:sldMk cId="3797680623" sldId="332"/>
            <ac:spMk id="18" creationId="{48DB34C0-9305-CC37-8BB8-E1554152256E}"/>
          </ac:spMkLst>
        </pc:spChg>
        <pc:spChg chg="add mod">
          <ac:chgData name="POLICHERI Ryan (ENGIE North America)" userId="d7f79fb0-8f46-413b-9453-4f30ef5c21af" providerId="ADAL" clId="{4D7C84D4-42B0-4917-AF8D-D70006DEBB7F}" dt="2023-08-07T20:22:17.963" v="11256" actId="14100"/>
          <ac:spMkLst>
            <pc:docMk/>
            <pc:sldMk cId="3797680623" sldId="332"/>
            <ac:spMk id="20" creationId="{9EBBBD4A-90FF-90A3-1498-2098CD19F525}"/>
          </ac:spMkLst>
        </pc:spChg>
        <pc:spChg chg="add mod">
          <ac:chgData name="POLICHERI Ryan (ENGIE North America)" userId="d7f79fb0-8f46-413b-9453-4f30ef5c21af" providerId="ADAL" clId="{4D7C84D4-42B0-4917-AF8D-D70006DEBB7F}" dt="2023-08-07T20:18:03.257" v="11048" actId="1076"/>
          <ac:spMkLst>
            <pc:docMk/>
            <pc:sldMk cId="3797680623" sldId="332"/>
            <ac:spMk id="21" creationId="{AF61EFFB-29BF-5533-54BD-522C44780916}"/>
          </ac:spMkLst>
        </pc:spChg>
        <pc:spChg chg="add del mod">
          <ac:chgData name="POLICHERI Ryan (ENGIE North America)" userId="d7f79fb0-8f46-413b-9453-4f30ef5c21af" providerId="ADAL" clId="{4D7C84D4-42B0-4917-AF8D-D70006DEBB7F}" dt="2023-08-07T20:18:40.981" v="11057" actId="478"/>
          <ac:spMkLst>
            <pc:docMk/>
            <pc:sldMk cId="3797680623" sldId="332"/>
            <ac:spMk id="22" creationId="{B86C4A44-2705-7222-11C1-E332F4CC84BD}"/>
          </ac:spMkLst>
        </pc:spChg>
        <pc:spChg chg="add mod">
          <ac:chgData name="POLICHERI Ryan (ENGIE North America)" userId="d7f79fb0-8f46-413b-9453-4f30ef5c21af" providerId="ADAL" clId="{4D7C84D4-42B0-4917-AF8D-D70006DEBB7F}" dt="2023-08-07T20:22:20.212" v="11258" actId="14100"/>
          <ac:spMkLst>
            <pc:docMk/>
            <pc:sldMk cId="3797680623" sldId="332"/>
            <ac:spMk id="23" creationId="{60B2D8F6-81A6-6DFE-9CE5-95A262CF233B}"/>
          </ac:spMkLst>
        </pc:spChg>
        <pc:spChg chg="mod">
          <ac:chgData name="POLICHERI Ryan (ENGIE North America)" userId="d7f79fb0-8f46-413b-9453-4f30ef5c21af" providerId="ADAL" clId="{4D7C84D4-42B0-4917-AF8D-D70006DEBB7F}" dt="2023-08-07T20:18:16.713" v="11049" actId="1076"/>
          <ac:spMkLst>
            <pc:docMk/>
            <pc:sldMk cId="3797680623" sldId="332"/>
            <ac:spMk id="29" creationId="{529A5F7E-A4E5-64BA-3B89-7BE1F8C3F774}"/>
          </ac:spMkLst>
        </pc:spChg>
        <pc:spChg chg="del mod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30" creationId="{F0836ABC-78DD-0A53-CA0A-2B51C4C2A929}"/>
          </ac:spMkLst>
        </pc:spChg>
        <pc:spChg chg="del mod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41" creationId="{A5E323E1-96A9-8238-DB4F-E923647E9B71}"/>
          </ac:spMkLst>
        </pc:spChg>
        <pc:spChg chg="del">
          <ac:chgData name="POLICHERI Ryan (ENGIE North America)" userId="d7f79fb0-8f46-413b-9453-4f30ef5c21af" providerId="ADAL" clId="{4D7C84D4-42B0-4917-AF8D-D70006DEBB7F}" dt="2023-08-07T20:15:53.318" v="10981" actId="478"/>
          <ac:spMkLst>
            <pc:docMk/>
            <pc:sldMk cId="3797680623" sldId="332"/>
            <ac:spMk id="48" creationId="{2ACAFDAB-6CA1-F82D-0957-E7DBDEF53AFA}"/>
          </ac:spMkLst>
        </pc:spChg>
        <pc:picChg chg="mod">
          <ac:chgData name="POLICHERI Ryan (ENGIE North America)" userId="d7f79fb0-8f46-413b-9453-4f30ef5c21af" providerId="ADAL" clId="{4D7C84D4-42B0-4917-AF8D-D70006DEBB7F}" dt="2023-08-07T20:17:08.528" v="11008" actId="1076"/>
          <ac:picMkLst>
            <pc:docMk/>
            <pc:sldMk cId="3797680623" sldId="332"/>
            <ac:picMk id="7" creationId="{C3B4B4FC-8975-B3A6-8883-9AA1E6397C2D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38" creationId="{D69B956E-5798-76EE-7F7E-8C6519340CE3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4098" creationId="{0DB3B4BA-A5C1-D0C9-C21F-CE73297B8E2B}"/>
          </ac:picMkLst>
        </pc:picChg>
        <pc:picChg chg="del">
          <ac:chgData name="POLICHERI Ryan (ENGIE North America)" userId="d7f79fb0-8f46-413b-9453-4f30ef5c21af" providerId="ADAL" clId="{4D7C84D4-42B0-4917-AF8D-D70006DEBB7F}" dt="2023-08-07T20:15:53.318" v="10981" actId="478"/>
          <ac:picMkLst>
            <pc:docMk/>
            <pc:sldMk cId="3797680623" sldId="332"/>
            <ac:picMk id="4100" creationId="{E722EC85-51C1-E5EB-8206-7127871247B5}"/>
          </ac:picMkLst>
        </pc:picChg>
        <pc:cxnChg chg="del">
          <ac:chgData name="POLICHERI Ryan (ENGIE North America)" userId="d7f79fb0-8f46-413b-9453-4f30ef5c21af" providerId="ADAL" clId="{4D7C84D4-42B0-4917-AF8D-D70006DEBB7F}" dt="2023-08-07T20:15:53.318" v="10981" actId="478"/>
          <ac:cxnSpMkLst>
            <pc:docMk/>
            <pc:sldMk cId="3797680623" sldId="332"/>
            <ac:cxnSpMk id="10" creationId="{39C647AE-5B7E-76EB-F8B9-F71E78025A7F}"/>
          </ac:cxnSpMkLst>
        </pc:cxnChg>
        <pc:cxnChg chg="add mod">
          <ac:chgData name="POLICHERI Ryan (ENGIE North America)" userId="d7f79fb0-8f46-413b-9453-4f30ef5c21af" providerId="ADAL" clId="{4D7C84D4-42B0-4917-AF8D-D70006DEBB7F}" dt="2023-08-07T20:17:32.158" v="11015" actId="1076"/>
          <ac:cxnSpMkLst>
            <pc:docMk/>
            <pc:sldMk cId="3797680623" sldId="332"/>
            <ac:cxnSpMk id="19" creationId="{AA95102D-5067-DCEB-36D4-B51817484C26}"/>
          </ac:cxnSpMkLst>
        </pc:cxnChg>
        <pc:cxnChg chg="del">
          <ac:chgData name="POLICHERI Ryan (ENGIE North America)" userId="d7f79fb0-8f46-413b-9453-4f30ef5c21af" providerId="ADAL" clId="{4D7C84D4-42B0-4917-AF8D-D70006DEBB7F}" dt="2023-08-07T20:15:53.318" v="10981" actId="478"/>
          <ac:cxnSpMkLst>
            <pc:docMk/>
            <pc:sldMk cId="3797680623" sldId="332"/>
            <ac:cxnSpMk id="44" creationId="{CB39F8C5-8845-3360-FD1D-42B2C24D7B3A}"/>
          </ac:cxnSpMkLst>
        </pc:cxnChg>
      </pc:sldChg>
      <pc:sldMasterChg chg="delSldLayout">
        <pc:chgData name="POLICHERI Ryan (ENGIE North America)" userId="d7f79fb0-8f46-413b-9453-4f30ef5c21af" providerId="ADAL" clId="{4D7C84D4-42B0-4917-AF8D-D70006DEBB7F}" dt="2023-08-07T14:49:12.116" v="14" actId="47"/>
        <pc:sldMasterMkLst>
          <pc:docMk/>
          <pc:sldMasterMk cId="2493671411" sldId="2147483648"/>
        </pc:sldMasterMkLst>
        <pc:sldLayoutChg chg="del">
          <pc:chgData name="POLICHERI Ryan (ENGIE North America)" userId="d7f79fb0-8f46-413b-9453-4f30ef5c21af" providerId="ADAL" clId="{4D7C84D4-42B0-4917-AF8D-D70006DEBB7F}" dt="2023-08-07T14:49:02.212" v="11" actId="47"/>
          <pc:sldLayoutMkLst>
            <pc:docMk/>
            <pc:sldMasterMk cId="2493671411" sldId="2147483648"/>
            <pc:sldLayoutMk cId="720672381" sldId="2147483669"/>
          </pc:sldLayoutMkLst>
        </pc:sldLayoutChg>
        <pc:sldLayoutChg chg="del">
          <pc:chgData name="POLICHERI Ryan (ENGIE North America)" userId="d7f79fb0-8f46-413b-9453-4f30ef5c21af" providerId="ADAL" clId="{4D7C84D4-42B0-4917-AF8D-D70006DEBB7F}" dt="2023-08-07T14:49:12.116" v="14" actId="47"/>
          <pc:sldLayoutMkLst>
            <pc:docMk/>
            <pc:sldMasterMk cId="2493671411" sldId="2147483648"/>
            <pc:sldLayoutMk cId="1337565964" sldId="2147483686"/>
          </pc:sldLayoutMkLst>
        </pc:sldLayoutChg>
      </pc:sldMasterChg>
    </pc:docChg>
  </pc:docChgLst>
  <pc:docChgLst>
    <pc:chgData name="POLICHERI Ryan (ENGIE North America)" userId="d7f79fb0-8f46-413b-9453-4f30ef5c21af" providerId="ADAL" clId="{ABF9C168-F474-40E5-BA8D-19C5EA9CA02C}"/>
    <pc:docChg chg="undo custSel addSld delSld modSld sldOrd">
      <pc:chgData name="POLICHERI Ryan (ENGIE North America)" userId="d7f79fb0-8f46-413b-9453-4f30ef5c21af" providerId="ADAL" clId="{ABF9C168-F474-40E5-BA8D-19C5EA9CA02C}" dt="2023-10-25T17:46:06.898" v="6362" actId="20577"/>
      <pc:docMkLst>
        <pc:docMk/>
      </pc:docMkLst>
      <pc:sldChg chg="add del">
        <pc:chgData name="POLICHERI Ryan (ENGIE North America)" userId="d7f79fb0-8f46-413b-9453-4f30ef5c21af" providerId="ADAL" clId="{ABF9C168-F474-40E5-BA8D-19C5EA9CA02C}" dt="2023-10-25T14:36:03.521" v="2702" actId="47"/>
        <pc:sldMkLst>
          <pc:docMk/>
          <pc:sldMk cId="3164236585" sldId="257"/>
        </pc:sldMkLst>
      </pc:sldChg>
      <pc:sldChg chg="addSp delSp modSp mod modClrScheme chgLayout">
        <pc:chgData name="POLICHERI Ryan (ENGIE North America)" userId="d7f79fb0-8f46-413b-9453-4f30ef5c21af" providerId="ADAL" clId="{ABF9C168-F474-40E5-BA8D-19C5EA9CA02C}" dt="2023-10-25T17:04:25.993" v="5130" actId="20577"/>
        <pc:sldMkLst>
          <pc:docMk/>
          <pc:sldMk cId="3708074682" sldId="315"/>
        </pc:sldMkLst>
        <pc:spChg chg="del mod">
          <ac:chgData name="POLICHERI Ryan (ENGIE North America)" userId="d7f79fb0-8f46-413b-9453-4f30ef5c21af" providerId="ADAL" clId="{ABF9C168-F474-40E5-BA8D-19C5EA9CA02C}" dt="2023-10-25T16:46:54.572" v="4583" actId="478"/>
          <ac:spMkLst>
            <pc:docMk/>
            <pc:sldMk cId="3708074682" sldId="315"/>
            <ac:spMk id="2" creationId="{758D37BF-0FBF-5C44-9DF3-94730EF8BE3F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7:07.575" v="4586" actId="478"/>
          <ac:spMkLst>
            <pc:docMk/>
            <pc:sldMk cId="3708074682" sldId="315"/>
            <ac:spMk id="5" creationId="{FF2B44B4-9A44-4D13-14D0-82725F971858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8" creationId="{B490C9A6-244D-0970-F79D-BA293A15204C}"/>
          </ac:spMkLst>
        </pc:spChg>
        <pc:spChg chg="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9" creationId="{15EC5ECB-B4E4-09F3-53E7-AAF5D4B5F36F}"/>
          </ac:spMkLst>
        </pc:spChg>
        <pc:spChg chg="add del 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10" creationId="{A9FC1AD0-ACAD-6EAD-A90B-1E7505498DC1}"/>
          </ac:spMkLst>
        </pc:spChg>
        <pc:spChg chg="add del mod ord">
          <ac:chgData name="POLICHERI Ryan (ENGIE North America)" userId="d7f79fb0-8f46-413b-9453-4f30ef5c21af" providerId="ADAL" clId="{ABF9C168-F474-40E5-BA8D-19C5EA9CA02C}" dt="2023-10-25T17:01:39.096" v="4973" actId="700"/>
          <ac:spMkLst>
            <pc:docMk/>
            <pc:sldMk cId="3708074682" sldId="315"/>
            <ac:spMk id="11" creationId="{108FAC52-18EE-17B0-58B0-2CF69ED31961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02:49.944" v="4979"/>
          <ac:spMkLst>
            <pc:docMk/>
            <pc:sldMk cId="3708074682" sldId="315"/>
            <ac:spMk id="12" creationId="{DBE8620B-3A54-840C-E571-E5286E2D33F2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02:59.800" v="4983"/>
          <ac:spMkLst>
            <pc:docMk/>
            <pc:sldMk cId="3708074682" sldId="315"/>
            <ac:spMk id="13" creationId="{0950DDAA-8906-295B-CF7F-069A60FF8938}"/>
          </ac:spMkLst>
        </pc:spChg>
        <pc:spChg chg="add mod">
          <ac:chgData name="POLICHERI Ryan (ENGIE North America)" userId="d7f79fb0-8f46-413b-9453-4f30ef5c21af" providerId="ADAL" clId="{ABF9C168-F474-40E5-BA8D-19C5EA9CA02C}" dt="2023-10-25T17:04:25.993" v="5130" actId="20577"/>
          <ac:spMkLst>
            <pc:docMk/>
            <pc:sldMk cId="3708074682" sldId="315"/>
            <ac:spMk id="14" creationId="{B88670C8-B998-5103-DDC0-713B8B3DCF28}"/>
          </ac:spMkLst>
        </pc:spChg>
        <pc:picChg chg="add mod ord">
          <ac:chgData name="POLICHERI Ryan (ENGIE North America)" userId="d7f79fb0-8f46-413b-9453-4f30ef5c21af" providerId="ADAL" clId="{ABF9C168-F474-40E5-BA8D-19C5EA9CA02C}" dt="2023-10-25T16:47:52.347" v="4603" actId="1076"/>
          <ac:picMkLst>
            <pc:docMk/>
            <pc:sldMk cId="3708074682" sldId="315"/>
            <ac:picMk id="6" creationId="{E319BD3F-3EBD-E665-1184-69717A388E2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47:48.750" v="4602" actId="1076"/>
          <ac:picMkLst>
            <pc:docMk/>
            <pc:sldMk cId="3708074682" sldId="315"/>
            <ac:picMk id="7" creationId="{B128F411-83EF-EFBA-C81C-53B84AFB1387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0:35:06.864" v="94" actId="478"/>
          <ac:picMkLst>
            <pc:docMk/>
            <pc:sldMk cId="3708074682" sldId="315"/>
            <ac:picMk id="1026" creationId="{E59B5461-E1BA-3152-9495-3F960569F155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0:35:21.198" v="99" actId="478"/>
          <ac:picMkLst>
            <pc:docMk/>
            <pc:sldMk cId="3708074682" sldId="315"/>
            <ac:picMk id="1028" creationId="{26FF4462-8F6D-6D34-D72B-99D26F27D629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2:46.381" v="4391" actId="478"/>
          <ac:picMkLst>
            <pc:docMk/>
            <pc:sldMk cId="3708074682" sldId="315"/>
            <ac:picMk id="1030" creationId="{A7971AC7-1156-0BE3-6D56-E006A6BFADE1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49.858" v="2" actId="47"/>
        <pc:sldMkLst>
          <pc:docMk/>
          <pc:sldMk cId="2776869529" sldId="318"/>
        </pc:sldMkLst>
      </pc:sldChg>
      <pc:sldChg chg="del">
        <pc:chgData name="POLICHERI Ryan (ENGIE North America)" userId="d7f79fb0-8f46-413b-9453-4f30ef5c21af" providerId="ADAL" clId="{ABF9C168-F474-40E5-BA8D-19C5EA9CA02C}" dt="2023-10-24T20:32:49.345" v="1" actId="47"/>
        <pc:sldMkLst>
          <pc:docMk/>
          <pc:sldMk cId="3457393723" sldId="325"/>
        </pc:sldMkLst>
      </pc:sldChg>
      <pc:sldChg chg="del">
        <pc:chgData name="POLICHERI Ryan (ENGIE North America)" userId="d7f79fb0-8f46-413b-9453-4f30ef5c21af" providerId="ADAL" clId="{ABF9C168-F474-40E5-BA8D-19C5EA9CA02C}" dt="2023-10-24T20:32:48.773" v="0" actId="47"/>
        <pc:sldMkLst>
          <pc:docMk/>
          <pc:sldMk cId="3196831380" sldId="326"/>
        </pc:sldMkLst>
      </pc:sldChg>
      <pc:sldChg chg="del">
        <pc:chgData name="POLICHERI Ryan (ENGIE North America)" userId="d7f79fb0-8f46-413b-9453-4f30ef5c21af" providerId="ADAL" clId="{ABF9C168-F474-40E5-BA8D-19C5EA9CA02C}" dt="2023-10-24T21:03:59.278" v="1016" actId="47"/>
        <pc:sldMkLst>
          <pc:docMk/>
          <pc:sldMk cId="2597647637" sldId="327"/>
        </pc:sldMkLst>
      </pc:sldChg>
      <pc:sldChg chg="del">
        <pc:chgData name="POLICHERI Ryan (ENGIE North America)" userId="d7f79fb0-8f46-413b-9453-4f30ef5c21af" providerId="ADAL" clId="{ABF9C168-F474-40E5-BA8D-19C5EA9CA02C}" dt="2023-10-24T20:32:51.823" v="3" actId="47"/>
        <pc:sldMkLst>
          <pc:docMk/>
          <pc:sldMk cId="1519205714" sldId="328"/>
        </pc:sldMkLst>
      </pc:sldChg>
      <pc:sldChg chg="addSp delSp modSp new mod">
        <pc:chgData name="POLICHERI Ryan (ENGIE North America)" userId="d7f79fb0-8f46-413b-9453-4f30ef5c21af" providerId="ADAL" clId="{ABF9C168-F474-40E5-BA8D-19C5EA9CA02C}" dt="2023-10-25T14:22:04.427" v="2325" actId="14100"/>
        <pc:sldMkLst>
          <pc:docMk/>
          <pc:sldMk cId="1667597895" sldId="328"/>
        </pc:sldMkLst>
        <pc:spChg chg="mod">
          <ac:chgData name="POLICHERI Ryan (ENGIE North America)" userId="d7f79fb0-8f46-413b-9453-4f30ef5c21af" providerId="ADAL" clId="{ABF9C168-F474-40E5-BA8D-19C5EA9CA02C}" dt="2023-10-24T20:39:08.038" v="273" actId="20577"/>
          <ac:spMkLst>
            <pc:docMk/>
            <pc:sldMk cId="1667597895" sldId="328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5T14:22:04.427" v="2325" actId="14100"/>
          <ac:spMkLst>
            <pc:docMk/>
            <pc:sldMk cId="1667597895" sldId="328"/>
            <ac:spMk id="3" creationId="{277F78CF-045C-D1A3-BC7F-13FF37D8F15F}"/>
          </ac:spMkLst>
        </pc:spChg>
        <pc:spChg chg="del">
          <ac:chgData name="POLICHERI Ryan (ENGIE North America)" userId="d7f79fb0-8f46-413b-9453-4f30ef5c21af" providerId="ADAL" clId="{ABF9C168-F474-40E5-BA8D-19C5EA9CA02C}" dt="2023-10-24T20:52:23.274" v="492" actId="478"/>
          <ac:spMkLst>
            <pc:docMk/>
            <pc:sldMk cId="1667597895" sldId="328"/>
            <ac:spMk id="4" creationId="{7EE704DE-8573-C5EC-AA7D-13E419BDC618}"/>
          </ac:spMkLst>
        </pc:spChg>
        <pc:spChg chg="mod">
          <ac:chgData name="POLICHERI Ryan (ENGIE North America)" userId="d7f79fb0-8f46-413b-9453-4f30ef5c21af" providerId="ADAL" clId="{ABF9C168-F474-40E5-BA8D-19C5EA9CA02C}" dt="2023-10-24T21:30:06.961" v="2307" actId="20577"/>
          <ac:spMkLst>
            <pc:docMk/>
            <pc:sldMk cId="1667597895" sldId="328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4T21:30:23.446" v="2313" actId="20577"/>
          <ac:spMkLst>
            <pc:docMk/>
            <pc:sldMk cId="1667597895" sldId="328"/>
            <ac:spMk id="6" creationId="{4DD0B3AE-E373-0BBC-FCDF-7751E4BA5000}"/>
          </ac:spMkLst>
        </pc:spChg>
        <pc:spChg chg="add mod">
          <ac:chgData name="POLICHERI Ryan (ENGIE North America)" userId="d7f79fb0-8f46-413b-9453-4f30ef5c21af" providerId="ADAL" clId="{ABF9C168-F474-40E5-BA8D-19C5EA9CA02C}" dt="2023-10-24T20:57:42.737" v="935" actId="1076"/>
          <ac:spMkLst>
            <pc:docMk/>
            <pc:sldMk cId="1667597895" sldId="328"/>
            <ac:spMk id="9" creationId="{5547F876-3F2B-B966-D38C-4D55FF51265D}"/>
          </ac:spMkLst>
        </pc:spChg>
        <pc:spChg chg="add mod">
          <ac:chgData name="POLICHERI Ryan (ENGIE North America)" userId="d7f79fb0-8f46-413b-9453-4f30ef5c21af" providerId="ADAL" clId="{ABF9C168-F474-40E5-BA8D-19C5EA9CA02C}" dt="2023-10-24T20:58:00.206" v="948" actId="1076"/>
          <ac:spMkLst>
            <pc:docMk/>
            <pc:sldMk cId="1667597895" sldId="328"/>
            <ac:spMk id="11" creationId="{864F9499-EB1A-D2C3-6088-DE2AB3882D6F}"/>
          </ac:spMkLst>
        </pc:spChg>
        <pc:picChg chg="add mod">
          <ac:chgData name="POLICHERI Ryan (ENGIE North America)" userId="d7f79fb0-8f46-413b-9453-4f30ef5c21af" providerId="ADAL" clId="{ABF9C168-F474-40E5-BA8D-19C5EA9CA02C}" dt="2023-10-24T21:00:12.399" v="961" actId="1076"/>
          <ac:picMkLst>
            <pc:docMk/>
            <pc:sldMk cId="1667597895" sldId="328"/>
            <ac:picMk id="8" creationId="{9A7CE73C-B809-0370-0ED9-F5A426CC444B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14.997" v="962" actId="1076"/>
          <ac:picMkLst>
            <pc:docMk/>
            <pc:sldMk cId="1667597895" sldId="328"/>
            <ac:picMk id="10" creationId="{27D583BD-F01D-913D-A8CA-0848FC88EEA2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23.087" v="966" actId="1076"/>
          <ac:picMkLst>
            <pc:docMk/>
            <pc:sldMk cId="1667597895" sldId="328"/>
            <ac:picMk id="12" creationId="{DA11190E-C2B2-B534-4271-F30604E18189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0:26.422" v="2324" actId="1076"/>
          <ac:picMkLst>
            <pc:docMk/>
            <pc:sldMk cId="1667597895" sldId="328"/>
            <ac:picMk id="2050" creationId="{F9469F61-960D-12F8-CF6C-2A2D290F068B}"/>
          </ac:picMkLst>
        </pc:picChg>
        <pc:picChg chg="add mod">
          <ac:chgData name="POLICHERI Ryan (ENGIE North America)" userId="d7f79fb0-8f46-413b-9453-4f30ef5c21af" providerId="ADAL" clId="{ABF9C168-F474-40E5-BA8D-19C5EA9CA02C}" dt="2023-10-24T21:00:16.455" v="963" actId="1076"/>
          <ac:picMkLst>
            <pc:docMk/>
            <pc:sldMk cId="1667597895" sldId="328"/>
            <ac:picMk id="2052" creationId="{E284E416-C36E-2E8A-2D3F-6CC270D72C1E}"/>
          </ac:picMkLst>
        </pc:picChg>
      </pc:sldChg>
      <pc:sldChg chg="modSp new del mod">
        <pc:chgData name="POLICHERI Ryan (ENGIE North America)" userId="d7f79fb0-8f46-413b-9453-4f30ef5c21af" providerId="ADAL" clId="{ABF9C168-F474-40E5-BA8D-19C5EA9CA02C}" dt="2023-10-24T20:33:31.743" v="37" actId="680"/>
        <pc:sldMkLst>
          <pc:docMk/>
          <pc:sldMk cId="2207899348" sldId="328"/>
        </pc:sldMkLst>
        <pc:spChg chg="mod">
          <ac:chgData name="POLICHERI Ryan (ENGIE North America)" userId="d7f79fb0-8f46-413b-9453-4f30ef5c21af" providerId="ADAL" clId="{ABF9C168-F474-40E5-BA8D-19C5EA9CA02C}" dt="2023-10-24T20:33:31.186" v="36" actId="20577"/>
          <ac:spMkLst>
            <pc:docMk/>
            <pc:sldMk cId="2207899348" sldId="328"/>
            <ac:spMk id="3" creationId="{146B09FD-DCCA-63F7-02D3-1A1B07B2333E}"/>
          </ac:spMkLst>
        </pc:spChg>
      </pc:sldChg>
      <pc:sldChg chg="new del">
        <pc:chgData name="POLICHERI Ryan (ENGIE North America)" userId="d7f79fb0-8f46-413b-9453-4f30ef5c21af" providerId="ADAL" clId="{ABF9C168-F474-40E5-BA8D-19C5EA9CA02C}" dt="2023-10-24T20:33:50.927" v="39" actId="680"/>
        <pc:sldMkLst>
          <pc:docMk/>
          <pc:sldMk cId="3089988903" sldId="328"/>
        </pc:sldMkLst>
      </pc:sldChg>
      <pc:sldChg chg="modSp add del mod">
        <pc:chgData name="POLICHERI Ryan (ENGIE North America)" userId="d7f79fb0-8f46-413b-9453-4f30ef5c21af" providerId="ADAL" clId="{ABF9C168-F474-40E5-BA8D-19C5EA9CA02C}" dt="2023-10-24T20:36:59.773" v="171" actId="2890"/>
        <pc:sldMkLst>
          <pc:docMk/>
          <pc:sldMk cId="3919830262" sldId="328"/>
        </pc:sldMkLst>
        <pc:spChg chg="mod">
          <ac:chgData name="POLICHERI Ryan (ENGIE North America)" userId="d7f79fb0-8f46-413b-9453-4f30ef5c21af" providerId="ADAL" clId="{ABF9C168-F474-40E5-BA8D-19C5EA9CA02C}" dt="2023-10-24T20:36:59.124" v="170" actId="20577"/>
          <ac:spMkLst>
            <pc:docMk/>
            <pc:sldMk cId="3919830262" sldId="328"/>
            <ac:spMk id="4" creationId="{CFB4CC7E-6CD0-234A-A918-FB8BB1DDCB83}"/>
          </ac:spMkLst>
        </pc:spChg>
      </pc:sldChg>
      <pc:sldChg chg="del">
        <pc:chgData name="POLICHERI Ryan (ENGIE North America)" userId="d7f79fb0-8f46-413b-9453-4f30ef5c21af" providerId="ADAL" clId="{ABF9C168-F474-40E5-BA8D-19C5EA9CA02C}" dt="2023-10-24T20:32:52.312" v="4" actId="47"/>
        <pc:sldMkLst>
          <pc:docMk/>
          <pc:sldMk cId="2687132104" sldId="329"/>
        </pc:sldMkLst>
      </pc:sldChg>
      <pc:sldChg chg="modSp add del mod">
        <pc:chgData name="POLICHERI Ryan (ENGIE North America)" userId="d7f79fb0-8f46-413b-9453-4f30ef5c21af" providerId="ADAL" clId="{ABF9C168-F474-40E5-BA8D-19C5EA9CA02C}" dt="2023-10-24T21:11:36.970" v="1558" actId="47"/>
        <pc:sldMkLst>
          <pc:docMk/>
          <pc:sldMk cId="2881684966" sldId="329"/>
        </pc:sldMkLst>
        <pc:spChg chg="mod">
          <ac:chgData name="POLICHERI Ryan (ENGIE North America)" userId="d7f79fb0-8f46-413b-9453-4f30ef5c21af" providerId="ADAL" clId="{ABF9C168-F474-40E5-BA8D-19C5EA9CA02C}" dt="2023-10-24T21:01:34.130" v="1012" actId="20577"/>
          <ac:spMkLst>
            <pc:docMk/>
            <pc:sldMk cId="2881684966" sldId="329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4T21:11:34.774" v="1557" actId="6549"/>
          <ac:spMkLst>
            <pc:docMk/>
            <pc:sldMk cId="2881684966" sldId="329"/>
            <ac:spMk id="3" creationId="{277F78CF-045C-D1A3-BC7F-13FF37D8F15F}"/>
          </ac:spMkLst>
        </pc:spChg>
      </pc:sldChg>
      <pc:sldChg chg="del">
        <pc:chgData name="POLICHERI Ryan (ENGIE North America)" userId="d7f79fb0-8f46-413b-9453-4f30ef5c21af" providerId="ADAL" clId="{ABF9C168-F474-40E5-BA8D-19C5EA9CA02C}" dt="2023-10-24T20:32:53.287" v="6" actId="47"/>
        <pc:sldMkLst>
          <pc:docMk/>
          <pc:sldMk cId="1966008837" sldId="330"/>
        </pc:sldMkLst>
      </pc:sldChg>
      <pc:sldChg chg="addSp delSp modSp add mod ord modShow">
        <pc:chgData name="POLICHERI Ryan (ENGIE North America)" userId="d7f79fb0-8f46-413b-9453-4f30ef5c21af" providerId="ADAL" clId="{ABF9C168-F474-40E5-BA8D-19C5EA9CA02C}" dt="2023-10-25T17:40:34.449" v="6156" actId="1076"/>
        <pc:sldMkLst>
          <pc:docMk/>
          <pc:sldMk cId="3163611374" sldId="330"/>
        </pc:sldMkLst>
        <pc:spChg chg="mod">
          <ac:chgData name="POLICHERI Ryan (ENGIE North America)" userId="d7f79fb0-8f46-413b-9453-4f30ef5c21af" providerId="ADAL" clId="{ABF9C168-F474-40E5-BA8D-19C5EA9CA02C}" dt="2023-10-25T17:35:36.668" v="6091" actId="20577"/>
          <ac:spMkLst>
            <pc:docMk/>
            <pc:sldMk cId="3163611374" sldId="330"/>
            <ac:spMk id="2" creationId="{3EC1248A-F0CE-1C9D-D944-B0584F357DC9}"/>
          </ac:spMkLst>
        </pc:spChg>
        <pc:spChg chg="del mod">
          <ac:chgData name="POLICHERI Ryan (ENGIE North America)" userId="d7f79fb0-8f46-413b-9453-4f30ef5c21af" providerId="ADAL" clId="{ABF9C168-F474-40E5-BA8D-19C5EA9CA02C}" dt="2023-10-24T21:06:35.306" v="1197" actId="478"/>
          <ac:spMkLst>
            <pc:docMk/>
            <pc:sldMk cId="3163611374" sldId="330"/>
            <ac:spMk id="3" creationId="{277F78CF-045C-D1A3-BC7F-13FF37D8F15F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06:36.391" v="1198" actId="478"/>
          <ac:spMkLst>
            <pc:docMk/>
            <pc:sldMk cId="3163611374" sldId="330"/>
            <ac:spMk id="4" creationId="{33E306E4-6BB0-99FB-6DE7-3D9F1C729DEF}"/>
          </ac:spMkLst>
        </pc:spChg>
        <pc:spChg chg="mod">
          <ac:chgData name="POLICHERI Ryan (ENGIE North America)" userId="d7f79fb0-8f46-413b-9453-4f30ef5c21af" providerId="ADAL" clId="{ABF9C168-F474-40E5-BA8D-19C5EA9CA02C}" dt="2023-10-24T21:30:38.648" v="2317" actId="6549"/>
          <ac:spMkLst>
            <pc:docMk/>
            <pc:sldMk cId="3163611374" sldId="330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4T21:30:43.319" v="2319" actId="20577"/>
          <ac:spMkLst>
            <pc:docMk/>
            <pc:sldMk cId="3163611374" sldId="330"/>
            <ac:spMk id="6" creationId="{4DD0B3AE-E373-0BBC-FCDF-7751E4BA5000}"/>
          </ac:spMkLst>
        </pc:spChg>
        <pc:spChg chg="del mod">
          <ac:chgData name="POLICHERI Ryan (ENGIE North America)" userId="d7f79fb0-8f46-413b-9453-4f30ef5c21af" providerId="ADAL" clId="{ABF9C168-F474-40E5-BA8D-19C5EA9CA02C}" dt="2023-10-24T21:04:31.955" v="1039" actId="478"/>
          <ac:spMkLst>
            <pc:docMk/>
            <pc:sldMk cId="3163611374" sldId="330"/>
            <ac:spMk id="9" creationId="{5547F876-3F2B-B966-D38C-4D55FF51265D}"/>
          </ac:spMkLst>
        </pc:spChg>
        <pc:spChg chg="del mod">
          <ac:chgData name="POLICHERI Ryan (ENGIE North America)" userId="d7f79fb0-8f46-413b-9453-4f30ef5c21af" providerId="ADAL" clId="{ABF9C168-F474-40E5-BA8D-19C5EA9CA02C}" dt="2023-10-24T21:04:36.004" v="1040" actId="478"/>
          <ac:spMkLst>
            <pc:docMk/>
            <pc:sldMk cId="3163611374" sldId="330"/>
            <ac:spMk id="11" creationId="{864F9499-EB1A-D2C3-6088-DE2AB3882D6F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12:25.398" v="1578" actId="478"/>
          <ac:spMkLst>
            <pc:docMk/>
            <pc:sldMk cId="3163611374" sldId="330"/>
            <ac:spMk id="14" creationId="{4C009D43-BB83-6172-5020-EC730EE49425}"/>
          </ac:spMkLst>
        </pc:spChg>
        <pc:spChg chg="add del mod">
          <ac:chgData name="POLICHERI Ryan (ENGIE North America)" userId="d7f79fb0-8f46-413b-9453-4f30ef5c21af" providerId="ADAL" clId="{ABF9C168-F474-40E5-BA8D-19C5EA9CA02C}" dt="2023-10-25T17:35:39.697" v="6093" actId="478"/>
          <ac:spMkLst>
            <pc:docMk/>
            <pc:sldMk cId="3163611374" sldId="330"/>
            <ac:spMk id="15" creationId="{716F9847-E348-4884-4345-0F0D27695500}"/>
          </ac:spMkLst>
        </pc:spChg>
        <pc:spChg chg="add del mod">
          <ac:chgData name="POLICHERI Ryan (ENGIE North America)" userId="d7f79fb0-8f46-413b-9453-4f30ef5c21af" providerId="ADAL" clId="{ABF9C168-F474-40E5-BA8D-19C5EA9CA02C}" dt="2023-10-24T21:30:51.570" v="2322" actId="478"/>
          <ac:spMkLst>
            <pc:docMk/>
            <pc:sldMk cId="3163611374" sldId="330"/>
            <ac:spMk id="17" creationId="{69AEDA7D-3D57-A818-B442-167BDCAE8CFD}"/>
          </ac:spMkLst>
        </pc:spChg>
        <pc:graphicFrameChg chg="add del mod modGraphic">
          <ac:chgData name="POLICHERI Ryan (ENGIE North America)" userId="d7f79fb0-8f46-413b-9453-4f30ef5c21af" providerId="ADAL" clId="{ABF9C168-F474-40E5-BA8D-19C5EA9CA02C}" dt="2023-10-25T17:35:50.320" v="6102"/>
          <ac:graphicFrameMkLst>
            <pc:docMk/>
            <pc:sldMk cId="3163611374" sldId="330"/>
            <ac:graphicFrameMk id="3" creationId="{CC789AE5-9224-C902-0493-4C31729DD557}"/>
          </ac:graphicFrameMkLst>
        </pc:graphicFrameChg>
        <pc:graphicFrameChg chg="add del mod">
          <ac:chgData name="POLICHERI Ryan (ENGIE North America)" userId="d7f79fb0-8f46-413b-9453-4f30ef5c21af" providerId="ADAL" clId="{ABF9C168-F474-40E5-BA8D-19C5EA9CA02C}" dt="2023-10-25T17:36:04.977" v="6106"/>
          <ac:graphicFrameMkLst>
            <pc:docMk/>
            <pc:sldMk cId="3163611374" sldId="330"/>
            <ac:graphicFrameMk id="4" creationId="{91664B39-2BB8-FFB3-1C8F-D1CFE9C73513}"/>
          </ac:graphicFrameMkLst>
        </pc:graphicFrameChg>
        <pc:graphicFrameChg chg="add del mod modGraphic">
          <ac:chgData name="POLICHERI Ryan (ENGIE North America)" userId="d7f79fb0-8f46-413b-9453-4f30ef5c21af" providerId="ADAL" clId="{ABF9C168-F474-40E5-BA8D-19C5EA9CA02C}" dt="2023-10-25T17:35:45.026" v="6095" actId="478"/>
          <ac:graphicFrameMkLst>
            <pc:docMk/>
            <pc:sldMk cId="3163611374" sldId="330"/>
            <ac:graphicFrameMk id="16" creationId="{9D8D60EE-1A12-C539-E54C-4E5DBE97C7C5}"/>
          </ac:graphicFrameMkLst>
        </pc:graphicFrameChg>
        <pc:picChg chg="add del mod">
          <ac:chgData name="POLICHERI Ryan (ENGIE North America)" userId="d7f79fb0-8f46-413b-9453-4f30ef5c21af" providerId="ADAL" clId="{ABF9C168-F474-40E5-BA8D-19C5EA9CA02C}" dt="2023-10-25T17:35:46.141" v="6096" actId="478"/>
          <ac:picMkLst>
            <pc:docMk/>
            <pc:sldMk cId="3163611374" sldId="330"/>
            <ac:picMk id="8" creationId="{9A7CE73C-B809-0370-0ED9-F5A426CC444B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16.095" v="6147" actId="1076"/>
          <ac:picMkLst>
            <pc:docMk/>
            <pc:sldMk cId="3163611374" sldId="330"/>
            <ac:picMk id="9" creationId="{2E452177-DCB3-DA62-A76D-C8847BEDF689}"/>
          </ac:picMkLst>
        </pc:picChg>
        <pc:picChg chg="del mod">
          <ac:chgData name="POLICHERI Ryan (ENGIE North America)" userId="d7f79fb0-8f46-413b-9453-4f30ef5c21af" providerId="ADAL" clId="{ABF9C168-F474-40E5-BA8D-19C5EA9CA02C}" dt="2023-10-25T17:35:46.686" v="6097" actId="478"/>
          <ac:picMkLst>
            <pc:docMk/>
            <pc:sldMk cId="3163611374" sldId="330"/>
            <ac:picMk id="10" creationId="{27D583BD-F01D-913D-A8CA-0848FC88EEA2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20.310" v="6149" actId="1076"/>
          <ac:picMkLst>
            <pc:docMk/>
            <pc:sldMk cId="3163611374" sldId="330"/>
            <ac:picMk id="11" creationId="{D1B6774C-C40F-D68F-2CDD-9185AD1CE8F7}"/>
          </ac:picMkLst>
        </pc:picChg>
        <pc:picChg chg="add mod">
          <ac:chgData name="POLICHERI Ryan (ENGIE North America)" userId="d7f79fb0-8f46-413b-9453-4f30ef5c21af" providerId="ADAL" clId="{ABF9C168-F474-40E5-BA8D-19C5EA9CA02C}" dt="2023-10-25T17:39:17.144" v="6148" actId="1076"/>
          <ac:picMkLst>
            <pc:docMk/>
            <pc:sldMk cId="3163611374" sldId="330"/>
            <ac:picMk id="12" creationId="{CF9E4363-D091-9A91-0E10-14F7A7F8D6D9}"/>
          </ac:picMkLst>
        </pc:picChg>
        <pc:picChg chg="del mod">
          <ac:chgData name="POLICHERI Ryan (ENGIE North America)" userId="d7f79fb0-8f46-413b-9453-4f30ef5c21af" providerId="ADAL" clId="{ABF9C168-F474-40E5-BA8D-19C5EA9CA02C}" dt="2023-10-24T21:07:06.019" v="1219" actId="478"/>
          <ac:picMkLst>
            <pc:docMk/>
            <pc:sldMk cId="3163611374" sldId="330"/>
            <ac:picMk id="12" creationId="{DA11190E-C2B2-B534-4271-F30604E18189}"/>
          </ac:picMkLst>
        </pc:picChg>
        <pc:picChg chg="add mod">
          <ac:chgData name="POLICHERI Ryan (ENGIE North America)" userId="d7f79fb0-8f46-413b-9453-4f30ef5c21af" providerId="ADAL" clId="{ABF9C168-F474-40E5-BA8D-19C5EA9CA02C}" dt="2023-10-25T17:40:30.415" v="6154" actId="1076"/>
          <ac:picMkLst>
            <pc:docMk/>
            <pc:sldMk cId="3163611374" sldId="330"/>
            <ac:picMk id="14" creationId="{D7A962EB-AEFC-7E77-C9B6-06AA3901D3E9}"/>
          </ac:picMkLst>
        </pc:picChg>
        <pc:picChg chg="add mod">
          <ac:chgData name="POLICHERI Ryan (ENGIE North America)" userId="d7f79fb0-8f46-413b-9453-4f30ef5c21af" providerId="ADAL" clId="{ABF9C168-F474-40E5-BA8D-19C5EA9CA02C}" dt="2023-10-25T17:40:34.449" v="6156" actId="1076"/>
          <ac:picMkLst>
            <pc:docMk/>
            <pc:sldMk cId="3163611374" sldId="330"/>
            <ac:picMk id="18" creationId="{627047BD-6C94-FB27-5466-3ACDA3C7453E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05.034" v="2186"/>
          <ac:picMkLst>
            <pc:docMk/>
            <pc:sldMk cId="3163611374" sldId="330"/>
            <ac:picMk id="18" creationId="{FA008EA3-24B8-D7E0-C44B-26758D1A7A8A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07.285" v="2188"/>
          <ac:picMkLst>
            <pc:docMk/>
            <pc:sldMk cId="3163611374" sldId="330"/>
            <ac:picMk id="19" creationId="{752B3DC9-0D97-A3D7-E0DE-AAFF8EB2952A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20.023" v="2196"/>
          <ac:picMkLst>
            <pc:docMk/>
            <pc:sldMk cId="3163611374" sldId="330"/>
            <ac:picMk id="20" creationId="{B1E43D31-4E7A-745E-95E5-C6ED09C351AC}"/>
          </ac:picMkLst>
        </pc:picChg>
        <pc:picChg chg="add del mod">
          <ac:chgData name="POLICHERI Ryan (ENGIE North America)" userId="d7f79fb0-8f46-413b-9453-4f30ef5c21af" providerId="ADAL" clId="{ABF9C168-F474-40E5-BA8D-19C5EA9CA02C}" dt="2023-10-24T21:25:16.311" v="2192"/>
          <ac:picMkLst>
            <pc:docMk/>
            <pc:sldMk cId="3163611374" sldId="330"/>
            <ac:picMk id="21" creationId="{0B4A402D-B69B-299C-6E40-4119D22D75A3}"/>
          </ac:picMkLst>
        </pc:picChg>
        <pc:picChg chg="del mod">
          <ac:chgData name="POLICHERI Ryan (ENGIE North America)" userId="d7f79fb0-8f46-413b-9453-4f30ef5c21af" providerId="ADAL" clId="{ABF9C168-F474-40E5-BA8D-19C5EA9CA02C}" dt="2023-10-24T21:04:20.031" v="1035" actId="478"/>
          <ac:picMkLst>
            <pc:docMk/>
            <pc:sldMk cId="3163611374" sldId="330"/>
            <ac:picMk id="2050" creationId="{F9469F61-960D-12F8-CF6C-2A2D290F068B}"/>
          </ac:picMkLst>
        </pc:picChg>
        <pc:picChg chg="del mod">
          <ac:chgData name="POLICHERI Ryan (ENGIE North America)" userId="d7f79fb0-8f46-413b-9453-4f30ef5c21af" providerId="ADAL" clId="{ABF9C168-F474-40E5-BA8D-19C5EA9CA02C}" dt="2023-10-25T17:35:47.177" v="6098" actId="478"/>
          <ac:picMkLst>
            <pc:docMk/>
            <pc:sldMk cId="3163611374" sldId="330"/>
            <ac:picMk id="2052" creationId="{E284E416-C36E-2E8A-2D3F-6CC270D72C1E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53.790" v="7" actId="47"/>
        <pc:sldMkLst>
          <pc:docMk/>
          <pc:sldMk cId="1581747911" sldId="331"/>
        </pc:sldMkLst>
      </pc:sldChg>
      <pc:sldChg chg="addSp delSp modSp add mod">
        <pc:chgData name="POLICHERI Ryan (ENGIE North America)" userId="d7f79fb0-8f46-413b-9453-4f30ef5c21af" providerId="ADAL" clId="{ABF9C168-F474-40E5-BA8D-19C5EA9CA02C}" dt="2023-10-25T14:29:32.959" v="2606" actId="1076"/>
        <pc:sldMkLst>
          <pc:docMk/>
          <pc:sldMk cId="3047127532" sldId="331"/>
        </pc:sldMkLst>
        <pc:spChg chg="mod">
          <ac:chgData name="POLICHERI Ryan (ENGIE North America)" userId="d7f79fb0-8f46-413b-9453-4f30ef5c21af" providerId="ADAL" clId="{ABF9C168-F474-40E5-BA8D-19C5EA9CA02C}" dt="2023-10-25T14:25:17.785" v="2341" actId="20577"/>
          <ac:spMkLst>
            <pc:docMk/>
            <pc:sldMk cId="3047127532" sldId="331"/>
            <ac:spMk id="2" creationId="{3EC1248A-F0CE-1C9D-D944-B0584F357DC9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3" creationId="{277F78CF-045C-D1A3-BC7F-13FF37D8F15F}"/>
          </ac:spMkLst>
        </pc:spChg>
        <pc:spChg chg="add del mod">
          <ac:chgData name="POLICHERI Ryan (ENGIE North America)" userId="d7f79fb0-8f46-413b-9453-4f30ef5c21af" providerId="ADAL" clId="{ABF9C168-F474-40E5-BA8D-19C5EA9CA02C}" dt="2023-10-25T14:25:35.310" v="2343" actId="478"/>
          <ac:spMkLst>
            <pc:docMk/>
            <pc:sldMk cId="3047127532" sldId="331"/>
            <ac:spMk id="4" creationId="{402B6E25-9BE8-36C9-1372-DF609A2DBB8D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5" creationId="{8CCF25FD-9CE8-9BC9-B554-7F6283CBA1C2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6" creationId="{4DD0B3AE-E373-0BBC-FCDF-7751E4BA5000}"/>
          </ac:spMkLst>
        </pc:spChg>
        <pc:spChg chg="mod">
          <ac:chgData name="POLICHERI Ryan (ENGIE North America)" userId="d7f79fb0-8f46-413b-9453-4f30ef5c21af" providerId="ADAL" clId="{ABF9C168-F474-40E5-BA8D-19C5EA9CA02C}" dt="2023-10-25T14:29:23.069" v="2605" actId="1076"/>
          <ac:spMkLst>
            <pc:docMk/>
            <pc:sldMk cId="3047127532" sldId="331"/>
            <ac:spMk id="7" creationId="{FB38A84D-B84D-1B88-A96A-974DA71093C1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9" creationId="{5547F876-3F2B-B966-D38C-4D55FF51265D}"/>
          </ac:spMkLst>
        </pc:spChg>
        <pc:spChg chg="del">
          <ac:chgData name="POLICHERI Ryan (ENGIE North America)" userId="d7f79fb0-8f46-413b-9453-4f30ef5c21af" providerId="ADAL" clId="{ABF9C168-F474-40E5-BA8D-19C5EA9CA02C}" dt="2023-10-25T14:25:32.535" v="2342" actId="478"/>
          <ac:spMkLst>
            <pc:docMk/>
            <pc:sldMk cId="3047127532" sldId="331"/>
            <ac:spMk id="11" creationId="{864F9499-EB1A-D2C3-6088-DE2AB3882D6F}"/>
          </ac:spMkLst>
        </pc:spChg>
        <pc:spChg chg="add mod">
          <ac:chgData name="POLICHERI Ryan (ENGIE North America)" userId="d7f79fb0-8f46-413b-9453-4f30ef5c21af" providerId="ADAL" clId="{ABF9C168-F474-40E5-BA8D-19C5EA9CA02C}" dt="2023-10-25T14:28:37.085" v="2603" actId="20577"/>
          <ac:spMkLst>
            <pc:docMk/>
            <pc:sldMk cId="3047127532" sldId="331"/>
            <ac:spMk id="14" creationId="{F4C47215-805D-E6A7-18F5-8F2016D1FE0C}"/>
          </ac:spMkLst>
        </pc:sp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8" creationId="{9A7CE73C-B809-0370-0ED9-F5A426CC444B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10" creationId="{27D583BD-F01D-913D-A8CA-0848FC88EEA2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12" creationId="{DA11190E-C2B2-B534-4271-F30604E18189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26:33.323" v="2385" actId="478"/>
          <ac:picMkLst>
            <pc:docMk/>
            <pc:sldMk cId="3047127532" sldId="331"/>
            <ac:picMk id="13" creationId="{0EC3D9AF-BF83-7404-A0CB-58C6FC4A791E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26:34.880" v="2386" actId="478"/>
          <ac:picMkLst>
            <pc:docMk/>
            <pc:sldMk cId="3047127532" sldId="331"/>
            <ac:picMk id="15" creationId="{45D9FC38-0B15-670C-061F-3D9D7E1623C6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9:32.959" v="2606" actId="1076"/>
          <ac:picMkLst>
            <pc:docMk/>
            <pc:sldMk cId="3047127532" sldId="331"/>
            <ac:picMk id="16" creationId="{E354FB9D-A3D0-7B54-4C0B-6B4E5A7F0F5E}"/>
          </ac:picMkLst>
        </pc:picChg>
        <pc:picChg chg="add mod">
          <ac:chgData name="POLICHERI Ryan (ENGIE North America)" userId="d7f79fb0-8f46-413b-9453-4f30ef5c21af" providerId="ADAL" clId="{ABF9C168-F474-40E5-BA8D-19C5EA9CA02C}" dt="2023-10-25T14:29:32.959" v="2606" actId="1076"/>
          <ac:picMkLst>
            <pc:docMk/>
            <pc:sldMk cId="3047127532" sldId="331"/>
            <ac:picMk id="17" creationId="{192EF86D-67F5-1691-0FE6-1767E8501FA2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2050" creationId="{F9469F61-960D-12F8-CF6C-2A2D290F068B}"/>
          </ac:picMkLst>
        </pc:picChg>
        <pc:picChg chg="del">
          <ac:chgData name="POLICHERI Ryan (ENGIE North America)" userId="d7f79fb0-8f46-413b-9453-4f30ef5c21af" providerId="ADAL" clId="{ABF9C168-F474-40E5-BA8D-19C5EA9CA02C}" dt="2023-10-25T14:25:32.535" v="2342" actId="478"/>
          <ac:picMkLst>
            <pc:docMk/>
            <pc:sldMk cId="3047127532" sldId="331"/>
            <ac:picMk id="2052" creationId="{E284E416-C36E-2E8A-2D3F-6CC270D72C1E}"/>
          </ac:picMkLst>
        </pc:picChg>
      </pc:sldChg>
      <pc:sldChg chg="addSp delSp modSp add mod ord">
        <pc:chgData name="POLICHERI Ryan (ENGIE North America)" userId="d7f79fb0-8f46-413b-9453-4f30ef5c21af" providerId="ADAL" clId="{ABF9C168-F474-40E5-BA8D-19C5EA9CA02C}" dt="2023-10-25T15:05:56.390" v="3901" actId="1076"/>
        <pc:sldMkLst>
          <pc:docMk/>
          <pc:sldMk cId="3356950216" sldId="332"/>
        </pc:sldMkLst>
        <pc:spChg chg="del mod">
          <ac:chgData name="POLICHERI Ryan (ENGIE North America)" userId="d7f79fb0-8f46-413b-9453-4f30ef5c21af" providerId="ADAL" clId="{ABF9C168-F474-40E5-BA8D-19C5EA9CA02C}" dt="2023-10-25T14:33:24.668" v="2675" actId="478"/>
          <ac:spMkLst>
            <pc:docMk/>
            <pc:sldMk cId="3356950216" sldId="332"/>
            <ac:spMk id="14" creationId="{F4C47215-805D-E6A7-18F5-8F2016D1FE0C}"/>
          </ac:spMkLst>
        </pc:spChg>
        <pc:picChg chg="add mod">
          <ac:chgData name="POLICHERI Ryan (ENGIE North America)" userId="d7f79fb0-8f46-413b-9453-4f30ef5c21af" providerId="ADAL" clId="{ABF9C168-F474-40E5-BA8D-19C5EA9CA02C}" dt="2023-10-25T15:05:56.390" v="3901" actId="1076"/>
          <ac:picMkLst>
            <pc:docMk/>
            <pc:sldMk cId="3356950216" sldId="332"/>
            <ac:picMk id="4" creationId="{3CAB3064-C441-9FAD-54E4-B58ABA149833}"/>
          </ac:picMkLst>
        </pc:picChg>
        <pc:picChg chg="del">
          <ac:chgData name="POLICHERI Ryan (ENGIE North America)" userId="d7f79fb0-8f46-413b-9453-4f30ef5c21af" providerId="ADAL" clId="{ABF9C168-F474-40E5-BA8D-19C5EA9CA02C}" dt="2023-10-25T14:32:20.825" v="2610" actId="478"/>
          <ac:picMkLst>
            <pc:docMk/>
            <pc:sldMk cId="3356950216" sldId="332"/>
            <ac:picMk id="16" creationId="{E354FB9D-A3D0-7B54-4C0B-6B4E5A7F0F5E}"/>
          </ac:picMkLst>
        </pc:picChg>
        <pc:picChg chg="del">
          <ac:chgData name="POLICHERI Ryan (ENGIE North America)" userId="d7f79fb0-8f46-413b-9453-4f30ef5c21af" providerId="ADAL" clId="{ABF9C168-F474-40E5-BA8D-19C5EA9CA02C}" dt="2023-10-25T14:32:21.311" v="2611" actId="478"/>
          <ac:picMkLst>
            <pc:docMk/>
            <pc:sldMk cId="3356950216" sldId="332"/>
            <ac:picMk id="17" creationId="{192EF86D-67F5-1691-0FE6-1767E8501FA2}"/>
          </ac:picMkLst>
        </pc:picChg>
      </pc:sldChg>
      <pc:sldChg chg="del">
        <pc:chgData name="POLICHERI Ryan (ENGIE North America)" userId="d7f79fb0-8f46-413b-9453-4f30ef5c21af" providerId="ADAL" clId="{ABF9C168-F474-40E5-BA8D-19C5EA9CA02C}" dt="2023-10-24T20:32:52.795" v="5" actId="47"/>
        <pc:sldMkLst>
          <pc:docMk/>
          <pc:sldMk cId="3797680623" sldId="332"/>
        </pc:sldMkLst>
      </pc:sldChg>
      <pc:sldChg chg="addSp delSp modSp add mod">
        <pc:chgData name="POLICHERI Ryan (ENGIE North America)" userId="d7f79fb0-8f46-413b-9453-4f30ef5c21af" providerId="ADAL" clId="{ABF9C168-F474-40E5-BA8D-19C5EA9CA02C}" dt="2023-10-25T16:30:21.021" v="4370" actId="1076"/>
        <pc:sldMkLst>
          <pc:docMk/>
          <pc:sldMk cId="3908333964" sldId="333"/>
        </pc:sldMkLst>
        <pc:spChg chg="mod">
          <ac:chgData name="POLICHERI Ryan (ENGIE North America)" userId="d7f79fb0-8f46-413b-9453-4f30ef5c21af" providerId="ADAL" clId="{ABF9C168-F474-40E5-BA8D-19C5EA9CA02C}" dt="2023-10-25T14:34:08.400" v="2696" actId="20577"/>
          <ac:spMkLst>
            <pc:docMk/>
            <pc:sldMk cId="3908333964" sldId="333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4:52:56.328" v="3410" actId="20577"/>
          <ac:spMkLst>
            <pc:docMk/>
            <pc:sldMk cId="3908333964" sldId="333"/>
            <ac:spMk id="13" creationId="{E81D7EAC-21DC-88C7-F8C7-94C96E240066}"/>
          </ac:spMkLst>
        </pc:spChg>
        <pc:spChg chg="add mod">
          <ac:chgData name="POLICHERI Ryan (ENGIE North America)" userId="d7f79fb0-8f46-413b-9453-4f30ef5c21af" providerId="ADAL" clId="{ABF9C168-F474-40E5-BA8D-19C5EA9CA02C}" dt="2023-10-25T14:54:09.441" v="3418" actId="14100"/>
          <ac:spMkLst>
            <pc:docMk/>
            <pc:sldMk cId="3908333964" sldId="333"/>
            <ac:spMk id="23" creationId="{4B59436F-005B-14C2-A281-1924E6A0D0EB}"/>
          </ac:spMkLst>
        </pc:spChg>
        <pc:spChg chg="add mod">
          <ac:chgData name="POLICHERI Ryan (ENGIE North America)" userId="d7f79fb0-8f46-413b-9453-4f30ef5c21af" providerId="ADAL" clId="{ABF9C168-F474-40E5-BA8D-19C5EA9CA02C}" dt="2023-10-25T15:55:33.986" v="4102" actId="14100"/>
          <ac:spMkLst>
            <pc:docMk/>
            <pc:sldMk cId="3908333964" sldId="333"/>
            <ac:spMk id="24" creationId="{DB6F015E-A37E-420E-EBFD-10D345E2A447}"/>
          </ac:spMkLst>
        </pc:spChg>
        <pc:spChg chg="add mod">
          <ac:chgData name="POLICHERI Ryan (ENGIE North America)" userId="d7f79fb0-8f46-413b-9453-4f30ef5c21af" providerId="ADAL" clId="{ABF9C168-F474-40E5-BA8D-19C5EA9CA02C}" dt="2023-10-25T14:56:08.041" v="3452" actId="14100"/>
          <ac:spMkLst>
            <pc:docMk/>
            <pc:sldMk cId="3908333964" sldId="333"/>
            <ac:spMk id="25" creationId="{5C47B96B-50C5-48D8-0AD6-72E5C2AFC3A1}"/>
          </ac:spMkLst>
        </pc:spChg>
        <pc:picChg chg="add mod">
          <ac:chgData name="POLICHERI Ryan (ENGIE North America)" userId="d7f79fb0-8f46-413b-9453-4f30ef5c21af" providerId="ADAL" clId="{ABF9C168-F474-40E5-BA8D-19C5EA9CA02C}" dt="2023-10-25T16:28:49.794" v="4342" actId="1076"/>
          <ac:picMkLst>
            <pc:docMk/>
            <pc:sldMk cId="3908333964" sldId="333"/>
            <ac:picMk id="3" creationId="{D33E4638-44E6-3B16-AD81-A7A7869DC540}"/>
          </ac:picMkLst>
        </pc:picChg>
        <pc:picChg chg="del mod">
          <ac:chgData name="POLICHERI Ryan (ENGIE North America)" userId="d7f79fb0-8f46-413b-9453-4f30ef5c21af" providerId="ADAL" clId="{ABF9C168-F474-40E5-BA8D-19C5EA9CA02C}" dt="2023-10-25T14:34:11.566" v="2698" actId="478"/>
          <ac:picMkLst>
            <pc:docMk/>
            <pc:sldMk cId="3908333964" sldId="333"/>
            <ac:picMk id="4" creationId="{3CAB3064-C441-9FAD-54E4-B58ABA149833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8" creationId="{C63083D7-AAF6-BDB3-5417-86FDEA5F043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9" creationId="{C695ED0A-FF57-1CE5-5AA5-F3DC1BC1ED7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0" creationId="{8E7A3082-C173-454F-E2D4-35A381BB2A06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1" creationId="{92675692-C2B1-59DC-0274-616BBD3EA2C2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2" creationId="{42DFBDBB-7AEF-68F3-BF96-F716C94DAC69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4" creationId="{68A36213-62DF-23D9-A422-5B82609FD658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33.078" v="3402" actId="1076"/>
          <ac:picMkLst>
            <pc:docMk/>
            <pc:sldMk cId="3908333964" sldId="333"/>
            <ac:picMk id="15" creationId="{76E7F396-C973-BEF9-E982-F60837E278F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48:10.229" v="3383" actId="478"/>
          <ac:picMkLst>
            <pc:docMk/>
            <pc:sldMk cId="3908333964" sldId="333"/>
            <ac:picMk id="16" creationId="{84966420-5C9B-F957-1B07-9ED60BD65C54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4:48:16.293" v="3387" actId="478"/>
          <ac:picMkLst>
            <pc:docMk/>
            <pc:sldMk cId="3908333964" sldId="333"/>
            <ac:picMk id="17" creationId="{9A4B42FB-2E60-6BB0-0EF7-87ED90CC468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43:15.915" v="2991" actId="571"/>
          <ac:picMkLst>
            <pc:docMk/>
            <pc:sldMk cId="3908333964" sldId="333"/>
            <ac:picMk id="18" creationId="{73BD76CC-55B5-8C17-5946-7735517556F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44.451" v="3409" actId="1076"/>
          <ac:picMkLst>
            <pc:docMk/>
            <pc:sldMk cId="3908333964" sldId="333"/>
            <ac:picMk id="19" creationId="{60BB423A-9C11-4A70-6587-FAE7347E76E5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2:44.451" v="3409" actId="1076"/>
          <ac:picMkLst>
            <pc:docMk/>
            <pc:sldMk cId="3908333964" sldId="333"/>
            <ac:picMk id="20" creationId="{BD855E7A-2283-440E-7A2B-95CE9D002CFA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4:25.193" v="3423" actId="1076"/>
          <ac:picMkLst>
            <pc:docMk/>
            <pc:sldMk cId="3908333964" sldId="333"/>
            <ac:picMk id="21" creationId="{236019E1-13CE-BCAF-4769-56A528935377}"/>
          </ac:picMkLst>
        </pc:picChg>
        <pc:picChg chg="add mod">
          <ac:chgData name="POLICHERI Ryan (ENGIE North America)" userId="d7f79fb0-8f46-413b-9453-4f30ef5c21af" providerId="ADAL" clId="{ABF9C168-F474-40E5-BA8D-19C5EA9CA02C}" dt="2023-10-25T14:54:25.193" v="3423" actId="1076"/>
          <ac:picMkLst>
            <pc:docMk/>
            <pc:sldMk cId="3908333964" sldId="333"/>
            <ac:picMk id="22" creationId="{36F27DBB-318E-B324-9AEF-E393452BB09E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0:21.021" v="4370" actId="1076"/>
          <ac:picMkLst>
            <pc:docMk/>
            <pc:sldMk cId="3908333964" sldId="333"/>
            <ac:picMk id="49" creationId="{B13DE2E5-D2BF-6A92-FE3A-0D65284DAB36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9:49.282" v="4362" actId="1076"/>
          <ac:picMkLst>
            <pc:docMk/>
            <pc:sldMk cId="3908333964" sldId="333"/>
            <ac:picMk id="1026" creationId="{0C0DDE4D-F47B-B7D9-2844-BA838BE51F1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16.588" v="4368" actId="478"/>
          <ac:picMkLst>
            <pc:docMk/>
            <pc:sldMk cId="3908333964" sldId="333"/>
            <ac:picMk id="1028" creationId="{538DAC18-065C-79A2-1031-870A63D26D4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9:38.434" v="4359" actId="1076"/>
          <ac:picMkLst>
            <pc:docMk/>
            <pc:sldMk cId="3908333964" sldId="333"/>
            <ac:picMk id="1030" creationId="{E870811A-7D80-F7D8-9D4B-DF37007E5FE6}"/>
          </ac:picMkLst>
        </pc:picChg>
        <pc:cxnChg chg="add del mod">
          <ac:chgData name="POLICHERI Ryan (ENGIE North America)" userId="d7f79fb0-8f46-413b-9453-4f30ef5c21af" providerId="ADAL" clId="{ABF9C168-F474-40E5-BA8D-19C5EA9CA02C}" dt="2023-10-25T16:28:47.147" v="4339" actId="478"/>
          <ac:cxnSpMkLst>
            <pc:docMk/>
            <pc:sldMk cId="3908333964" sldId="333"/>
            <ac:cxnSpMk id="26" creationId="{653C3E47-EF98-F614-A7E7-101145CF67E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15.774" v="4349" actId="478"/>
          <ac:cxnSpMkLst>
            <pc:docMk/>
            <pc:sldMk cId="3908333964" sldId="333"/>
            <ac:cxnSpMk id="29" creationId="{DE397477-C810-307A-2F85-16C36B8DE48B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16.539" v="4351" actId="478"/>
          <ac:cxnSpMkLst>
            <pc:docMk/>
            <pc:sldMk cId="3908333964" sldId="333"/>
            <ac:cxnSpMk id="30" creationId="{40CF96C0-3254-8031-760D-D9FF83FADB2D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29:12.164" v="4348" actId="1076"/>
          <ac:cxnSpMkLst>
            <pc:docMk/>
            <pc:sldMk cId="3908333964" sldId="333"/>
            <ac:cxnSpMk id="39" creationId="{1DAD7377-DDEC-D8A4-4691-7CA346CEE55E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9:30.263" v="4357" actId="21"/>
          <ac:cxnSpMkLst>
            <pc:docMk/>
            <pc:sldMk cId="3908333964" sldId="333"/>
            <ac:cxnSpMk id="43" creationId="{55A530D9-879F-425E-A83F-45526F837F0A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29:53.575" v="4364" actId="1076"/>
          <ac:cxnSpMkLst>
            <pc:docMk/>
            <pc:sldMk cId="3908333964" sldId="333"/>
            <ac:cxnSpMk id="46" creationId="{6ACDBA66-2C22-A789-B5EE-9A93697A6492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0:01.321" v="4366" actId="1076"/>
          <ac:cxnSpMkLst>
            <pc:docMk/>
            <pc:sldMk cId="3908333964" sldId="333"/>
            <ac:cxnSpMk id="48" creationId="{68A22DDD-6225-3D84-0CDE-A85E68B972E6}"/>
          </ac:cxnSpMkLst>
        </pc:cxnChg>
      </pc:sldChg>
      <pc:sldChg chg="addSp delSp modSp add mod">
        <pc:chgData name="POLICHERI Ryan (ENGIE North America)" userId="d7f79fb0-8f46-413b-9453-4f30ef5c21af" providerId="ADAL" clId="{ABF9C168-F474-40E5-BA8D-19C5EA9CA02C}" dt="2023-10-25T16:35:36.895" v="4455" actId="1076"/>
        <pc:sldMkLst>
          <pc:docMk/>
          <pc:sldMk cId="2216709789" sldId="334"/>
        </pc:sldMkLst>
        <pc:spChg chg="mod">
          <ac:chgData name="POLICHERI Ryan (ENGIE North America)" userId="d7f79fb0-8f46-413b-9453-4f30ef5c21af" providerId="ADAL" clId="{ABF9C168-F474-40E5-BA8D-19C5EA9CA02C}" dt="2023-10-25T14:57:21.282" v="3465" actId="20577"/>
          <ac:spMkLst>
            <pc:docMk/>
            <pc:sldMk cId="2216709789" sldId="334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5:01:27.613" v="3836"/>
          <ac:spMkLst>
            <pc:docMk/>
            <pc:sldMk cId="2216709789" sldId="334"/>
            <ac:spMk id="4" creationId="{9AF94B94-D99A-EE5A-C9FD-8D1CC10D4A88}"/>
          </ac:spMkLst>
        </pc:spChg>
        <pc:spChg chg="add del">
          <ac:chgData name="POLICHERI Ryan (ENGIE North America)" userId="d7f79fb0-8f46-413b-9453-4f30ef5c21af" providerId="ADAL" clId="{ABF9C168-F474-40E5-BA8D-19C5EA9CA02C}" dt="2023-10-25T15:10:36.360" v="3983" actId="478"/>
          <ac:spMkLst>
            <pc:docMk/>
            <pc:sldMk cId="2216709789" sldId="334"/>
            <ac:spMk id="5" creationId="{8CCF25FD-9CE8-9BC9-B554-7F6283CBA1C2}"/>
          </ac:spMkLst>
        </pc:spChg>
        <pc:spChg chg="add del">
          <ac:chgData name="POLICHERI Ryan (ENGIE North America)" userId="d7f79fb0-8f46-413b-9453-4f30ef5c21af" providerId="ADAL" clId="{ABF9C168-F474-40E5-BA8D-19C5EA9CA02C}" dt="2023-10-25T15:10:35.959" v="3982" actId="478"/>
          <ac:spMkLst>
            <pc:docMk/>
            <pc:sldMk cId="2216709789" sldId="334"/>
            <ac:spMk id="6" creationId="{4DD0B3AE-E373-0BBC-FCDF-7751E4BA5000}"/>
          </ac:spMkLst>
        </pc:spChg>
        <pc:spChg chg="mod">
          <ac:chgData name="POLICHERI Ryan (ENGIE North America)" userId="d7f79fb0-8f46-413b-9453-4f30ef5c21af" providerId="ADAL" clId="{ABF9C168-F474-40E5-BA8D-19C5EA9CA02C}" dt="2023-10-25T15:05:09.429" v="3900" actId="20577"/>
          <ac:spMkLst>
            <pc:docMk/>
            <pc:sldMk cId="2216709789" sldId="334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5:01:26.183" v="3834" actId="478"/>
          <ac:spMkLst>
            <pc:docMk/>
            <pc:sldMk cId="2216709789" sldId="334"/>
            <ac:spMk id="23" creationId="{4B59436F-005B-14C2-A281-1924E6A0D0EB}"/>
          </ac:spMkLst>
        </pc:spChg>
        <pc:spChg chg="del mod">
          <ac:chgData name="POLICHERI Ryan (ENGIE North America)" userId="d7f79fb0-8f46-413b-9453-4f30ef5c21af" providerId="ADAL" clId="{ABF9C168-F474-40E5-BA8D-19C5EA9CA02C}" dt="2023-10-25T15:50:04.334" v="4016" actId="478"/>
          <ac:spMkLst>
            <pc:docMk/>
            <pc:sldMk cId="2216709789" sldId="334"/>
            <ac:spMk id="24" creationId="{DB6F015E-A37E-420E-EBFD-10D345E2A447}"/>
          </ac:spMkLst>
        </pc:spChg>
        <pc:spChg chg="del mod">
          <ac:chgData name="POLICHERI Ryan (ENGIE North America)" userId="d7f79fb0-8f46-413b-9453-4f30ef5c21af" providerId="ADAL" clId="{ABF9C168-F474-40E5-BA8D-19C5EA9CA02C}" dt="2023-10-25T15:51:25.882" v="4042" actId="478"/>
          <ac:spMkLst>
            <pc:docMk/>
            <pc:sldMk cId="2216709789" sldId="334"/>
            <ac:spMk id="25" creationId="{5C47B96B-50C5-48D8-0AD6-72E5C2AFC3A1}"/>
          </ac:spMkLst>
        </pc:spChg>
        <pc:spChg chg="add mod">
          <ac:chgData name="POLICHERI Ryan (ENGIE North America)" userId="d7f79fb0-8f46-413b-9453-4f30ef5c21af" providerId="ADAL" clId="{ABF9C168-F474-40E5-BA8D-19C5EA9CA02C}" dt="2023-10-25T15:09:09.092" v="3970"/>
          <ac:spMkLst>
            <pc:docMk/>
            <pc:sldMk cId="2216709789" sldId="334"/>
            <ac:spMk id="39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09:14.303" v="3972"/>
          <ac:spMkLst>
            <pc:docMk/>
            <pc:sldMk cId="2216709789" sldId="334"/>
            <ac:spMk id="40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54:34.681" v="4096" actId="14100"/>
          <ac:spMkLst>
            <pc:docMk/>
            <pc:sldMk cId="2216709789" sldId="334"/>
            <ac:spMk id="41" creationId="{9AF94B94-D99A-EE5A-C9FD-8D1CC10D4A88}"/>
          </ac:spMkLst>
        </pc:spChg>
        <pc:spChg chg="add mod">
          <ac:chgData name="POLICHERI Ryan (ENGIE North America)" userId="d7f79fb0-8f46-413b-9453-4f30ef5c21af" providerId="ADAL" clId="{ABF9C168-F474-40E5-BA8D-19C5EA9CA02C}" dt="2023-10-25T15:50:44.846" v="4036" actId="14100"/>
          <ac:spMkLst>
            <pc:docMk/>
            <pc:sldMk cId="2216709789" sldId="334"/>
            <ac:spMk id="51" creationId="{99CE0C71-5DDD-515A-4508-788D5CF7306D}"/>
          </ac:spMkLst>
        </pc:spChg>
        <pc:spChg chg="add mod">
          <ac:chgData name="POLICHERI Ryan (ENGIE North America)" userId="d7f79fb0-8f46-413b-9453-4f30ef5c21af" providerId="ADAL" clId="{ABF9C168-F474-40E5-BA8D-19C5EA9CA02C}" dt="2023-10-25T15:51:28.003" v="4043" actId="1076"/>
          <ac:spMkLst>
            <pc:docMk/>
            <pc:sldMk cId="2216709789" sldId="334"/>
            <ac:spMk id="53" creationId="{00E2C044-D2AF-8240-74BF-A49FE98CCF3A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51:30.677" v="4045"/>
          <ac:spMkLst>
            <pc:docMk/>
            <pc:sldMk cId="2216709789" sldId="334"/>
            <ac:spMk id="54" creationId="{40EB939C-170E-9236-52DD-3DAEA8D9FEE4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51:41.302" v="4047"/>
          <ac:spMkLst>
            <pc:docMk/>
            <pc:sldMk cId="2216709789" sldId="334"/>
            <ac:spMk id="55" creationId="{EDB3E8E9-1151-CCCB-FAF1-C85EAFCF4C7A}"/>
          </ac:spMkLst>
        </pc:spChg>
        <pc:picChg chg="mod">
          <ac:chgData name="POLICHERI Ryan (ENGIE North America)" userId="d7f79fb0-8f46-413b-9453-4f30ef5c21af" providerId="ADAL" clId="{ABF9C168-F474-40E5-BA8D-19C5EA9CA02C}" dt="2023-10-25T15:56:50.337" v="4103" actId="14100"/>
          <ac:picMkLst>
            <pc:docMk/>
            <pc:sldMk cId="2216709789" sldId="334"/>
            <ac:picMk id="3" creationId="{D33E4638-44E6-3B16-AD81-A7A7869DC540}"/>
          </ac:picMkLst>
        </pc:picChg>
        <pc:picChg chg="del mod">
          <ac:chgData name="POLICHERI Ryan (ENGIE North America)" userId="d7f79fb0-8f46-413b-9453-4f30ef5c21af" providerId="ADAL" clId="{ABF9C168-F474-40E5-BA8D-19C5EA9CA02C}" dt="2023-10-25T15:06:24.728" v="3904" actId="478"/>
          <ac:picMkLst>
            <pc:docMk/>
            <pc:sldMk cId="2216709789" sldId="334"/>
            <ac:picMk id="8" creationId="{C63083D7-AAF6-BDB3-5417-86FDEA5F043A}"/>
          </ac:picMkLst>
        </pc:picChg>
        <pc:picChg chg="del">
          <ac:chgData name="POLICHERI Ryan (ENGIE North America)" userId="d7f79fb0-8f46-413b-9453-4f30ef5c21af" providerId="ADAL" clId="{ABF9C168-F474-40E5-BA8D-19C5EA9CA02C}" dt="2023-10-25T15:06:25.245" v="3905" actId="478"/>
          <ac:picMkLst>
            <pc:docMk/>
            <pc:sldMk cId="2216709789" sldId="334"/>
            <ac:picMk id="9" creationId="{C695ED0A-FF57-1CE5-5AA5-F3DC1BC1ED7A}"/>
          </ac:picMkLst>
        </pc:picChg>
        <pc:picChg chg="del">
          <ac:chgData name="POLICHERI Ryan (ENGIE North America)" userId="d7f79fb0-8f46-413b-9453-4f30ef5c21af" providerId="ADAL" clId="{ABF9C168-F474-40E5-BA8D-19C5EA9CA02C}" dt="2023-10-25T15:06:25.708" v="3906" actId="478"/>
          <ac:picMkLst>
            <pc:docMk/>
            <pc:sldMk cId="2216709789" sldId="334"/>
            <ac:picMk id="10" creationId="{8E7A3082-C173-454F-E2D4-35A381BB2A06}"/>
          </ac:picMkLst>
        </pc:picChg>
        <pc:picChg chg="del">
          <ac:chgData name="POLICHERI Ryan (ENGIE North America)" userId="d7f79fb0-8f46-413b-9453-4f30ef5c21af" providerId="ADAL" clId="{ABF9C168-F474-40E5-BA8D-19C5EA9CA02C}" dt="2023-10-25T15:06:23.626" v="3902" actId="478"/>
          <ac:picMkLst>
            <pc:docMk/>
            <pc:sldMk cId="2216709789" sldId="334"/>
            <ac:picMk id="11" creationId="{92675692-C2B1-59DC-0274-616BBD3EA2C2}"/>
          </ac:picMkLst>
        </pc:picChg>
        <pc:picChg chg="del">
          <ac:chgData name="POLICHERI Ryan (ENGIE North America)" userId="d7f79fb0-8f46-413b-9453-4f30ef5c21af" providerId="ADAL" clId="{ABF9C168-F474-40E5-BA8D-19C5EA9CA02C}" dt="2023-10-25T15:06:23.626" v="3902" actId="478"/>
          <ac:picMkLst>
            <pc:docMk/>
            <pc:sldMk cId="2216709789" sldId="334"/>
            <ac:picMk id="12" creationId="{42DFBDBB-7AEF-68F3-BF96-F716C94DAC69}"/>
          </ac:picMkLst>
        </pc:picChg>
        <pc:picChg chg="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14" creationId="{68A36213-62DF-23D9-A422-5B82609FD658}"/>
          </ac:picMkLst>
        </pc:picChg>
        <pc:picChg chg="del mod">
          <ac:chgData name="POLICHERI Ryan (ENGIE North America)" userId="d7f79fb0-8f46-413b-9453-4f30ef5c21af" providerId="ADAL" clId="{ABF9C168-F474-40E5-BA8D-19C5EA9CA02C}" dt="2023-10-25T15:07:37.589" v="3940" actId="478"/>
          <ac:picMkLst>
            <pc:docMk/>
            <pc:sldMk cId="2216709789" sldId="334"/>
            <ac:picMk id="15" creationId="{76E7F396-C973-BEF9-E982-F60837E278F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16" creationId="{2A68074D-69D9-C5AA-FA98-047336D99593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6:56.267" v="3928" actId="478"/>
          <ac:picMkLst>
            <pc:docMk/>
            <pc:sldMk cId="2216709789" sldId="334"/>
            <ac:picMk id="17" creationId="{A08C1C49-5CD3-EA9C-CA87-6934F74E270C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6:55.897" v="3927" actId="478"/>
          <ac:picMkLst>
            <pc:docMk/>
            <pc:sldMk cId="2216709789" sldId="334"/>
            <ac:picMk id="18" creationId="{1FDECCFC-808F-E2DB-91B3-9DF362F2F823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9.782" v="4014" actId="478"/>
          <ac:picMkLst>
            <pc:docMk/>
            <pc:sldMk cId="2216709789" sldId="334"/>
            <ac:picMk id="19" creationId="{60BB423A-9C11-4A70-6587-FAE7347E76E5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9.419" v="4013" actId="478"/>
          <ac:picMkLst>
            <pc:docMk/>
            <pc:sldMk cId="2216709789" sldId="334"/>
            <ac:picMk id="20" creationId="{BD855E7A-2283-440E-7A2B-95CE9D002CFA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4.532" v="4040" actId="478"/>
          <ac:picMkLst>
            <pc:docMk/>
            <pc:sldMk cId="2216709789" sldId="334"/>
            <ac:picMk id="21" creationId="{236019E1-13CE-BCAF-4769-56A528935377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5.064" v="4041" actId="478"/>
          <ac:picMkLst>
            <pc:docMk/>
            <pc:sldMk cId="2216709789" sldId="334"/>
            <ac:picMk id="22" creationId="{36F27DBB-318E-B324-9AEF-E393452BB09E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27" creationId="{F346E698-0994-04AD-D381-1688A4A38186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28" creationId="{C4985D70-7FF0-A227-2DA1-10C15F46528D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1" creationId="{AD15F371-2A90-DCB9-20E8-A86A37172CA8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5.135" v="3958" actId="478"/>
          <ac:picMkLst>
            <pc:docMk/>
            <pc:sldMk cId="2216709789" sldId="334"/>
            <ac:picMk id="32" creationId="{4A6D2641-DECD-F92D-5EE6-3BFE678FB9D5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6.090" v="3959" actId="478"/>
          <ac:picMkLst>
            <pc:docMk/>
            <pc:sldMk cId="2216709789" sldId="334"/>
            <ac:picMk id="33" creationId="{E4C5DD63-1528-DDB9-6B94-FD8CE0B9988A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5:08:26.760" v="3960" actId="478"/>
          <ac:picMkLst>
            <pc:docMk/>
            <pc:sldMk cId="2216709789" sldId="334"/>
            <ac:picMk id="34" creationId="{FA434E91-E457-08BE-E3BE-41C63E04DABF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5" creationId="{F726D762-6FC5-5362-238C-9D69CA17B6EB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6" creationId="{20E7363A-7B01-AB3E-AB50-FA44BDBD1F30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7" creationId="{04EF8E32-900C-1DFA-8833-694E8A8E182F}"/>
          </ac:picMkLst>
        </pc:picChg>
        <pc:picChg chg="add mod">
          <ac:chgData name="POLICHERI Ryan (ENGIE North America)" userId="d7f79fb0-8f46-413b-9453-4f30ef5c21af" providerId="ADAL" clId="{ABF9C168-F474-40E5-BA8D-19C5EA9CA02C}" dt="2023-10-25T15:10:36.761" v="3984" actId="1076"/>
          <ac:picMkLst>
            <pc:docMk/>
            <pc:sldMk cId="2216709789" sldId="334"/>
            <ac:picMk id="38" creationId="{3276CED4-482F-65D2-F1B7-0BA04B2EA50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0:23.849" v="4025" actId="1076"/>
          <ac:picMkLst>
            <pc:docMk/>
            <pc:sldMk cId="2216709789" sldId="334"/>
            <ac:picMk id="50" creationId="{26CDE925-B987-10C6-050B-2FA59151D879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0:32.141" v="4029" actId="14100"/>
          <ac:picMkLst>
            <pc:docMk/>
            <pc:sldMk cId="2216709789" sldId="334"/>
            <ac:picMk id="52" creationId="{EE4E5166-FE9C-3887-BE7B-F432C793E301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09.323" v="4056" actId="1076"/>
          <ac:picMkLst>
            <pc:docMk/>
            <pc:sldMk cId="2216709789" sldId="334"/>
            <ac:picMk id="56" creationId="{1DF8B2B0-21B2-EF83-B8EC-68DFD05669CE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10.992" v="4057" actId="1076"/>
          <ac:picMkLst>
            <pc:docMk/>
            <pc:sldMk cId="2216709789" sldId="334"/>
            <ac:picMk id="57" creationId="{523BD5D3-333C-7296-2283-74CC53C7D29D}"/>
          </ac:picMkLst>
        </pc:picChg>
        <pc:picChg chg="add mod">
          <ac:chgData name="POLICHERI Ryan (ENGIE North America)" userId="d7f79fb0-8f46-413b-9453-4f30ef5c21af" providerId="ADAL" clId="{ABF9C168-F474-40E5-BA8D-19C5EA9CA02C}" dt="2023-10-25T15:52:12.464" v="4058" actId="1076"/>
          <ac:picMkLst>
            <pc:docMk/>
            <pc:sldMk cId="2216709789" sldId="334"/>
            <ac:picMk id="58" creationId="{8DBD69DA-64EC-588E-1D0B-7AD9B43CA463}"/>
          </ac:picMkLst>
        </pc:picChg>
        <pc:picChg chg="del mod">
          <ac:chgData name="POLICHERI Ryan (ENGIE North America)" userId="d7f79fb0-8f46-413b-9453-4f30ef5c21af" providerId="ADAL" clId="{ABF9C168-F474-40E5-BA8D-19C5EA9CA02C}" dt="2023-10-25T15:49:53.150" v="4009" actId="478"/>
          <ac:picMkLst>
            <pc:docMk/>
            <pc:sldMk cId="2216709789" sldId="334"/>
            <ac:picMk id="1026" creationId="{0C0DDE4D-F47B-B7D9-2844-BA838BE51F1A}"/>
          </ac:picMkLst>
        </pc:picChg>
        <pc:picChg chg="del mod">
          <ac:chgData name="POLICHERI Ryan (ENGIE North America)" userId="d7f79fb0-8f46-413b-9453-4f30ef5c21af" providerId="ADAL" clId="{ABF9C168-F474-40E5-BA8D-19C5EA9CA02C}" dt="2023-10-25T15:51:24.093" v="4039" actId="478"/>
          <ac:picMkLst>
            <pc:docMk/>
            <pc:sldMk cId="2216709789" sldId="334"/>
            <ac:picMk id="1028" creationId="{538DAC18-065C-79A2-1031-870A63D26D4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4:58.631" v="4442" actId="1076"/>
          <ac:picMkLst>
            <pc:docMk/>
            <pc:sldMk cId="2216709789" sldId="334"/>
            <ac:picMk id="1036" creationId="{E22F74AF-0960-1738-8EA9-8003C420E7A9}"/>
          </ac:picMkLst>
        </pc:picChg>
        <pc:cxnChg chg="del mod">
          <ac:chgData name="POLICHERI Ryan (ENGIE North America)" userId="d7f79fb0-8f46-413b-9453-4f30ef5c21af" providerId="ADAL" clId="{ABF9C168-F474-40E5-BA8D-19C5EA9CA02C}" dt="2023-10-25T15:11:20.315" v="3992" actId="478"/>
          <ac:cxnSpMkLst>
            <pc:docMk/>
            <pc:sldMk cId="2216709789" sldId="334"/>
            <ac:cxnSpMk id="26" creationId="{653C3E47-EF98-F614-A7E7-101145CF67E3}"/>
          </ac:cxnSpMkLst>
        </pc:cxnChg>
        <pc:cxnChg chg="del mod">
          <ac:chgData name="POLICHERI Ryan (ENGIE North America)" userId="d7f79fb0-8f46-413b-9453-4f30ef5c21af" providerId="ADAL" clId="{ABF9C168-F474-40E5-BA8D-19C5EA9CA02C}" dt="2023-10-25T15:11:22.852" v="3995" actId="478"/>
          <ac:cxnSpMkLst>
            <pc:docMk/>
            <pc:sldMk cId="2216709789" sldId="334"/>
            <ac:cxnSpMk id="29" creationId="{DE397477-C810-307A-2F85-16C36B8DE48B}"/>
          </ac:cxnSpMkLst>
        </pc:cxnChg>
        <pc:cxnChg chg="del mod">
          <ac:chgData name="POLICHERI Ryan (ENGIE North America)" userId="d7f79fb0-8f46-413b-9453-4f30ef5c21af" providerId="ADAL" clId="{ABF9C168-F474-40E5-BA8D-19C5EA9CA02C}" dt="2023-10-25T15:11:22.035" v="3994" actId="478"/>
          <ac:cxnSpMkLst>
            <pc:docMk/>
            <pc:sldMk cId="2216709789" sldId="334"/>
            <ac:cxnSpMk id="30" creationId="{40CF96C0-3254-8031-760D-D9FF83FADB2D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19.698" v="3991" actId="478"/>
          <ac:cxnSpMkLst>
            <pc:docMk/>
            <pc:sldMk cId="2216709789" sldId="334"/>
            <ac:cxnSpMk id="42" creationId="{E5A88025-F152-945E-A9E1-2B92466E39A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1.048" v="3993" actId="478"/>
          <ac:cxnSpMkLst>
            <pc:docMk/>
            <pc:sldMk cId="2216709789" sldId="334"/>
            <ac:cxnSpMk id="43" creationId="{A99CCAB1-A967-6869-1084-CCB0A28FCD1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4.873" v="3997"/>
          <ac:cxnSpMkLst>
            <pc:docMk/>
            <pc:sldMk cId="2216709789" sldId="334"/>
            <ac:cxnSpMk id="44" creationId="{90E04D99-E64C-CB4E-BC04-E1E08EC1F45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27.953" v="3999"/>
          <ac:cxnSpMkLst>
            <pc:docMk/>
            <pc:sldMk cId="2216709789" sldId="334"/>
            <ac:cxnSpMk id="45" creationId="{D06ABD23-4712-3D93-3916-011EC5519E2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11:37.628" v="4001"/>
          <ac:cxnSpMkLst>
            <pc:docMk/>
            <pc:sldMk cId="2216709789" sldId="334"/>
            <ac:cxnSpMk id="46" creationId="{EBE543F4-9754-39A2-9E57-1E5E367F6521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47" creationId="{B604EE8B-E26D-8D71-1B79-0CAA1FF52F7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59" creationId="{ECE901E5-A715-ED24-5127-A5B028C510E2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4:42.704" v="4439" actId="478"/>
          <ac:cxnSpMkLst>
            <pc:docMk/>
            <pc:sldMk cId="2216709789" sldId="334"/>
            <ac:cxnSpMk id="60" creationId="{5A5BC402-8306-BC15-F86B-C9ABBFDDE72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5:00.263" v="4444"/>
          <ac:cxnSpMkLst>
            <pc:docMk/>
            <pc:sldMk cId="2216709789" sldId="334"/>
            <ac:cxnSpMk id="1037" creationId="{8E0B00D8-F4D4-F726-0766-3EBB18694F9C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11.820" v="4448" actId="1076"/>
          <ac:cxnSpMkLst>
            <pc:docMk/>
            <pc:sldMk cId="2216709789" sldId="334"/>
            <ac:cxnSpMk id="1038" creationId="{4C54BE26-A4FA-F357-3A31-284683B65CC6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25.170" v="4452" actId="14100"/>
          <ac:cxnSpMkLst>
            <pc:docMk/>
            <pc:sldMk cId="2216709789" sldId="334"/>
            <ac:cxnSpMk id="1040" creationId="{294BB13F-9148-0F4B-CC5C-90F4F5A935E9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5:36.895" v="4455" actId="1076"/>
          <ac:cxnSpMkLst>
            <pc:docMk/>
            <pc:sldMk cId="2216709789" sldId="334"/>
            <ac:cxnSpMk id="1043" creationId="{CA6954B9-EB97-B4AF-355E-2930DFAB197D}"/>
          </ac:cxnSpMkLst>
        </pc:cxnChg>
      </pc:sldChg>
      <pc:sldChg chg="addSp delSp modSp add mod ord">
        <pc:chgData name="POLICHERI Ryan (ENGIE North America)" userId="d7f79fb0-8f46-413b-9453-4f30ef5c21af" providerId="ADAL" clId="{ABF9C168-F474-40E5-BA8D-19C5EA9CA02C}" dt="2023-10-25T16:59:26.777" v="4971"/>
        <pc:sldMkLst>
          <pc:docMk/>
          <pc:sldMk cId="684522497" sldId="335"/>
        </pc:sldMkLst>
        <pc:spChg chg="mod">
          <ac:chgData name="POLICHERI Ryan (ENGIE North America)" userId="d7f79fb0-8f46-413b-9453-4f30ef5c21af" providerId="ADAL" clId="{ABF9C168-F474-40E5-BA8D-19C5EA9CA02C}" dt="2023-10-25T15:03:44.372" v="3890" actId="20577"/>
          <ac:spMkLst>
            <pc:docMk/>
            <pc:sldMk cId="684522497" sldId="335"/>
            <ac:spMk id="2" creationId="{3EC1248A-F0CE-1C9D-D944-B0584F357DC9}"/>
          </ac:spMkLst>
        </pc:spChg>
        <pc:spChg chg="del">
          <ac:chgData name="POLICHERI Ryan (ENGIE North America)" userId="d7f79fb0-8f46-413b-9453-4f30ef5c21af" providerId="ADAL" clId="{ABF9C168-F474-40E5-BA8D-19C5EA9CA02C}" dt="2023-10-25T15:04:02.645" v="3895" actId="478"/>
          <ac:spMkLst>
            <pc:docMk/>
            <pc:sldMk cId="684522497" sldId="335"/>
            <ac:spMk id="6" creationId="{4DD0B3AE-E373-0BBC-FCDF-7751E4BA5000}"/>
          </ac:spMkLst>
        </pc:spChg>
        <pc:spChg chg="del">
          <ac:chgData name="POLICHERI Ryan (ENGIE North America)" userId="d7f79fb0-8f46-413b-9453-4f30ef5c21af" providerId="ADAL" clId="{ABF9C168-F474-40E5-BA8D-19C5EA9CA02C}" dt="2023-10-25T15:02:59.394" v="3838" actId="478"/>
          <ac:spMkLst>
            <pc:docMk/>
            <pc:sldMk cId="684522497" sldId="335"/>
            <ac:spMk id="13" creationId="{E81D7EAC-21DC-88C7-F8C7-94C96E240066}"/>
          </ac:spMkLst>
        </pc:spChg>
        <pc:spChg chg="add del mod">
          <ac:chgData name="POLICHERI Ryan (ENGIE North America)" userId="d7f79fb0-8f46-413b-9453-4f30ef5c21af" providerId="ADAL" clId="{ABF9C168-F474-40E5-BA8D-19C5EA9CA02C}" dt="2023-10-25T15:03:01.783" v="3839" actId="478"/>
          <ac:spMkLst>
            <pc:docMk/>
            <pc:sldMk cId="684522497" sldId="335"/>
            <ac:spMk id="16" creationId="{87EF44BE-5B07-1416-8607-F95F0199B5F4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3" creationId="{4B59436F-005B-14C2-A281-1924E6A0D0EB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4" creationId="{DB6F015E-A37E-420E-EBFD-10D345E2A447}"/>
          </ac:spMkLst>
        </pc:spChg>
        <pc:spChg chg="del">
          <ac:chgData name="POLICHERI Ryan (ENGIE North America)" userId="d7f79fb0-8f46-413b-9453-4f30ef5c21af" providerId="ADAL" clId="{ABF9C168-F474-40E5-BA8D-19C5EA9CA02C}" dt="2023-10-25T15:03:04.583" v="3840" actId="478"/>
          <ac:spMkLst>
            <pc:docMk/>
            <pc:sldMk cId="684522497" sldId="335"/>
            <ac:spMk id="25" creationId="{5C47B96B-50C5-48D8-0AD6-72E5C2AFC3A1}"/>
          </ac:spMkLst>
        </pc:sp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3" creationId="{D33E4638-44E6-3B16-AD81-A7A7869DC540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8" creationId="{C63083D7-AAF6-BDB3-5417-86FDEA5F043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9" creationId="{C695ED0A-FF57-1CE5-5AA5-F3DC1BC1ED7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" creationId="{8E7A3082-C173-454F-E2D4-35A381BB2A06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1" creationId="{92675692-C2B1-59DC-0274-616BBD3EA2C2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2" creationId="{42DFBDBB-7AEF-68F3-BF96-F716C94DAC69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5" creationId="{76E7F396-C973-BEF9-E982-F60837E278FA}"/>
          </ac:picMkLst>
        </pc:picChg>
        <pc:picChg chg="add mod">
          <ac:chgData name="POLICHERI Ryan (ENGIE North America)" userId="d7f79fb0-8f46-413b-9453-4f30ef5c21af" providerId="ADAL" clId="{ABF9C168-F474-40E5-BA8D-19C5EA9CA02C}" dt="2023-10-25T15:04:10.794" v="3897" actId="14100"/>
          <ac:picMkLst>
            <pc:docMk/>
            <pc:sldMk cId="684522497" sldId="335"/>
            <ac:picMk id="18" creationId="{1340EFBE-A884-026B-2975-26ACA06C65FD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9" creationId="{60BB423A-9C11-4A70-6587-FAE7347E76E5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0" creationId="{BD855E7A-2283-440E-7A2B-95CE9D002CF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1" creationId="{236019E1-13CE-BCAF-4769-56A528935377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22" creationId="{36F27DBB-318E-B324-9AEF-E393452BB09E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26" creationId="{0C0DDE4D-F47B-B7D9-2844-BA838BE51F1A}"/>
          </ac:picMkLst>
        </pc:picChg>
        <pc:picChg chg="del">
          <ac:chgData name="POLICHERI Ryan (ENGIE North America)" userId="d7f79fb0-8f46-413b-9453-4f30ef5c21af" providerId="ADAL" clId="{ABF9C168-F474-40E5-BA8D-19C5EA9CA02C}" dt="2023-10-25T15:03:04.583" v="3840" actId="478"/>
          <ac:picMkLst>
            <pc:docMk/>
            <pc:sldMk cId="684522497" sldId="335"/>
            <ac:picMk id="1028" creationId="{538DAC18-065C-79A2-1031-870A63D26D49}"/>
          </ac:picMkLst>
        </pc:pic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26" creationId="{653C3E47-EF98-F614-A7E7-101145CF67E3}"/>
          </ac:cxnSpMkLst>
        </pc:cxn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29" creationId="{DE397477-C810-307A-2F85-16C36B8DE48B}"/>
          </ac:cxnSpMkLst>
        </pc:cxnChg>
        <pc:cxnChg chg="del">
          <ac:chgData name="POLICHERI Ryan (ENGIE North America)" userId="d7f79fb0-8f46-413b-9453-4f30ef5c21af" providerId="ADAL" clId="{ABF9C168-F474-40E5-BA8D-19C5EA9CA02C}" dt="2023-10-25T15:03:04.583" v="3840" actId="478"/>
          <ac:cxnSpMkLst>
            <pc:docMk/>
            <pc:sldMk cId="684522497" sldId="335"/>
            <ac:cxnSpMk id="30" creationId="{40CF96C0-3254-8031-760D-D9FF83FADB2D}"/>
          </ac:cxnSpMkLst>
        </pc:cxnChg>
      </pc:sldChg>
      <pc:sldChg chg="addSp delSp modSp add mod">
        <pc:chgData name="POLICHERI Ryan (ENGIE North America)" userId="d7f79fb0-8f46-413b-9453-4f30ef5c21af" providerId="ADAL" clId="{ABF9C168-F474-40E5-BA8D-19C5EA9CA02C}" dt="2023-10-25T16:38:46.833" v="4571" actId="20577"/>
        <pc:sldMkLst>
          <pc:docMk/>
          <pc:sldMk cId="2009352234" sldId="336"/>
        </pc:sldMkLst>
        <pc:spChg chg="mod">
          <ac:chgData name="POLICHERI Ryan (ENGIE North America)" userId="d7f79fb0-8f46-413b-9453-4f30ef5c21af" providerId="ADAL" clId="{ABF9C168-F474-40E5-BA8D-19C5EA9CA02C}" dt="2023-10-25T15:53:00.977" v="4074" actId="20577"/>
          <ac:spMkLst>
            <pc:docMk/>
            <pc:sldMk cId="2009352234" sldId="336"/>
            <ac:spMk id="2" creationId="{3EC1248A-F0CE-1C9D-D944-B0584F357DC9}"/>
          </ac:spMkLst>
        </pc:spChg>
        <pc:spChg chg="mod">
          <ac:chgData name="POLICHERI Ryan (ENGIE North America)" userId="d7f79fb0-8f46-413b-9453-4f30ef5c21af" providerId="ADAL" clId="{ABF9C168-F474-40E5-BA8D-19C5EA9CA02C}" dt="2023-10-25T16:38:46.833" v="4571" actId="20577"/>
          <ac:spMkLst>
            <pc:docMk/>
            <pc:sldMk cId="2009352234" sldId="336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5:57:31.091" v="4104" actId="478"/>
          <ac:spMkLst>
            <pc:docMk/>
            <pc:sldMk cId="2009352234" sldId="336"/>
            <ac:spMk id="41" creationId="{9AF94B94-D99A-EE5A-C9FD-8D1CC10D4A88}"/>
          </ac:spMkLst>
        </pc:spChg>
        <pc:spChg chg="del">
          <ac:chgData name="POLICHERI Ryan (ENGIE North America)" userId="d7f79fb0-8f46-413b-9453-4f30ef5c21af" providerId="ADAL" clId="{ABF9C168-F474-40E5-BA8D-19C5EA9CA02C}" dt="2023-10-25T15:57:33.059" v="4105" actId="478"/>
          <ac:spMkLst>
            <pc:docMk/>
            <pc:sldMk cId="2009352234" sldId="336"/>
            <ac:spMk id="51" creationId="{99CE0C71-5DDD-515A-4508-788D5CF7306D}"/>
          </ac:spMkLst>
        </pc:spChg>
        <pc:spChg chg="del">
          <ac:chgData name="POLICHERI Ryan (ENGIE North America)" userId="d7f79fb0-8f46-413b-9453-4f30ef5c21af" providerId="ADAL" clId="{ABF9C168-F474-40E5-BA8D-19C5EA9CA02C}" dt="2023-10-25T15:57:34.314" v="4106" actId="478"/>
          <ac:spMkLst>
            <pc:docMk/>
            <pc:sldMk cId="2009352234" sldId="336"/>
            <ac:spMk id="53" creationId="{00E2C044-D2AF-8240-74BF-A49FE98CCF3A}"/>
          </ac:spMkLst>
        </pc:spChg>
        <pc:spChg chg="add mod">
          <ac:chgData name="POLICHERI Ryan (ENGIE North America)" userId="d7f79fb0-8f46-413b-9453-4f30ef5c21af" providerId="ADAL" clId="{ABF9C168-F474-40E5-BA8D-19C5EA9CA02C}" dt="2023-10-25T16:23:36.088" v="4266" actId="14100"/>
          <ac:spMkLst>
            <pc:docMk/>
            <pc:sldMk cId="2009352234" sldId="336"/>
            <ac:spMk id="54" creationId="{214D0AEF-FDF2-CFFF-8BF4-EE4D634061E7}"/>
          </ac:spMkLst>
        </pc:spChg>
        <pc:spChg chg="add mod">
          <ac:chgData name="POLICHERI Ryan (ENGIE North America)" userId="d7f79fb0-8f46-413b-9453-4f30ef5c21af" providerId="ADAL" clId="{ABF9C168-F474-40E5-BA8D-19C5EA9CA02C}" dt="2023-10-25T16:24:57.356" v="4291" actId="14100"/>
          <ac:spMkLst>
            <pc:docMk/>
            <pc:sldMk cId="2009352234" sldId="336"/>
            <ac:spMk id="55" creationId="{42015639-DCD4-6DA1-F2E9-A7BCAFF23D4C}"/>
          </ac:spMkLst>
        </pc:spChg>
        <pc:spChg chg="add mod">
          <ac:chgData name="POLICHERI Ryan (ENGIE North America)" userId="d7f79fb0-8f46-413b-9453-4f30ef5c21af" providerId="ADAL" clId="{ABF9C168-F474-40E5-BA8D-19C5EA9CA02C}" dt="2023-10-25T16:26:56.171" v="4332" actId="1076"/>
          <ac:spMkLst>
            <pc:docMk/>
            <pc:sldMk cId="2009352234" sldId="336"/>
            <ac:spMk id="61" creationId="{C9ADBA1B-1926-A037-5523-CEFF2C679E36}"/>
          </ac:spMkLst>
        </pc:spChg>
        <pc:picChg chg="del">
          <ac:chgData name="POLICHERI Ryan (ENGIE North America)" userId="d7f79fb0-8f46-413b-9453-4f30ef5c21af" providerId="ADAL" clId="{ABF9C168-F474-40E5-BA8D-19C5EA9CA02C}" dt="2023-10-25T15:58:14.729" v="4118" actId="478"/>
          <ac:picMkLst>
            <pc:docMk/>
            <pc:sldMk cId="2009352234" sldId="336"/>
            <ac:picMk id="3" creationId="{D33E4638-44E6-3B16-AD81-A7A7869DC540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13:38.553" v="4179" actId="478"/>
          <ac:picMkLst>
            <pc:docMk/>
            <pc:sldMk cId="2009352234" sldId="336"/>
            <ac:picMk id="9" creationId="{99DCC2B1-E568-1163-D443-9DD56052490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4:58.243" v="4292" actId="1076"/>
          <ac:picMkLst>
            <pc:docMk/>
            <pc:sldMk cId="2009352234" sldId="336"/>
            <ac:picMk id="10" creationId="{FAF0D74F-5D9C-FF90-EBF8-1A945A162E3C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43.693" v="4371" actId="478"/>
          <ac:picMkLst>
            <pc:docMk/>
            <pc:sldMk cId="2009352234" sldId="336"/>
            <ac:picMk id="11" creationId="{526A8078-969A-043B-E378-E9ADAAA5CEF7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16" creationId="{2A68074D-69D9-C5AA-FA98-047336D9959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1" creationId="{62E19E4A-CAA9-3E6B-5712-0B18E6D6B027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2" creationId="{E9A01309-1937-0AC8-524E-D6605AFEE80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7:01.425" v="4483" actId="1076"/>
          <ac:picMkLst>
            <pc:docMk/>
            <pc:sldMk cId="2009352234" sldId="336"/>
            <ac:picMk id="24" creationId="{D05DCE88-A09E-85F2-EE89-979AC6DE0C7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5" creationId="{D40046A7-4E3B-3E82-EDC8-503325C0A6A6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6" creationId="{D00C4B50-EB69-D807-FFFB-EA52E711C514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27" creationId="{F346E698-0994-04AD-D381-1688A4A38186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28" creationId="{C4985D70-7FF0-A227-2DA1-10C15F46528D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29" creationId="{E4C15BA9-A6E8-6BFF-BD3C-687C8C7DAF4D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0" creationId="{9D54F194-B962-ABBC-68A7-66FB828ED56B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1" creationId="{AD15F371-2A90-DCB9-20E8-A86A37172CA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2" creationId="{5460F05E-1CB4-ACB1-F2E7-E8625D5AA64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37.443" v="4247" actId="1076"/>
          <ac:picMkLst>
            <pc:docMk/>
            <pc:sldMk cId="2009352234" sldId="336"/>
            <ac:picMk id="33" creationId="{16696E16-FECC-8BFE-834B-84218B19F28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54.379" v="4254" actId="1076"/>
          <ac:picMkLst>
            <pc:docMk/>
            <pc:sldMk cId="2009352234" sldId="336"/>
            <ac:picMk id="34" creationId="{B427D07C-A303-94C1-BCC6-65F9F192F3B5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5" creationId="{F726D762-6FC5-5362-238C-9D69CA17B6EB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6" creationId="{20E7363A-7B01-AB3E-AB50-FA44BDBD1F30}"/>
          </ac:picMkLst>
        </pc:picChg>
        <pc:picChg chg="del">
          <ac:chgData name="POLICHERI Ryan (ENGIE North America)" userId="d7f79fb0-8f46-413b-9453-4f30ef5c21af" providerId="ADAL" clId="{ABF9C168-F474-40E5-BA8D-19C5EA9CA02C}" dt="2023-10-25T15:58:26.840" v="4124" actId="478"/>
          <ac:picMkLst>
            <pc:docMk/>
            <pc:sldMk cId="2009352234" sldId="336"/>
            <ac:picMk id="37" creationId="{04EF8E32-900C-1DFA-8833-694E8A8E182F}"/>
          </ac:picMkLst>
        </pc:picChg>
        <pc:picChg chg="del">
          <ac:chgData name="POLICHERI Ryan (ENGIE North America)" userId="d7f79fb0-8f46-413b-9453-4f30ef5c21af" providerId="ADAL" clId="{ABF9C168-F474-40E5-BA8D-19C5EA9CA02C}" dt="2023-10-25T15:58:27.472" v="4125" actId="478"/>
          <ac:picMkLst>
            <pc:docMk/>
            <pc:sldMk cId="2009352234" sldId="336"/>
            <ac:picMk id="38" creationId="{3276CED4-482F-65D2-F1B7-0BA04B2EA50A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2:58.028" v="4255" actId="1076"/>
          <ac:picMkLst>
            <pc:docMk/>
            <pc:sldMk cId="2009352234" sldId="336"/>
            <ac:picMk id="39" creationId="{D716AEF4-B1BB-4BC6-F9DF-2F55D410F41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3:01.519" v="4256" actId="1076"/>
          <ac:picMkLst>
            <pc:docMk/>
            <pc:sldMk cId="2009352234" sldId="336"/>
            <ac:picMk id="40" creationId="{AA21C7B7-BA01-1867-EB7A-D3A1E704F748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5.681" v="4303" actId="1076"/>
          <ac:picMkLst>
            <pc:docMk/>
            <pc:sldMk cId="2009352234" sldId="336"/>
            <ac:picMk id="42" creationId="{C99C73E7-7067-3548-B7CA-7A005DCD1CE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0.702" v="4301" actId="1076"/>
          <ac:picMkLst>
            <pc:docMk/>
            <pc:sldMk cId="2009352234" sldId="336"/>
            <ac:picMk id="43" creationId="{F8A61D5D-995E-2C13-A6C2-D1E4EAD5353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43.664" v="4477" actId="1076"/>
          <ac:picMkLst>
            <pc:docMk/>
            <pc:sldMk cId="2009352234" sldId="336"/>
            <ac:picMk id="44" creationId="{6556FF44-7F07-A972-85E6-01A19F1FFAE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32.035" v="4386" actId="1076"/>
          <ac:picMkLst>
            <pc:docMk/>
            <pc:sldMk cId="2009352234" sldId="336"/>
            <ac:picMk id="45" creationId="{A460ED46-1FB1-E4AD-245C-C0940FB6406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8.715" v="4385" actId="1076"/>
          <ac:picMkLst>
            <pc:docMk/>
            <pc:sldMk cId="2009352234" sldId="336"/>
            <ac:picMk id="46" creationId="{D36CB552-123B-36C5-6F63-E070FF969BA2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12.108" v="4379" actId="14100"/>
          <ac:picMkLst>
            <pc:docMk/>
            <pc:sldMk cId="2009352234" sldId="336"/>
            <ac:picMk id="48" creationId="{850DA66C-6F13-0BF3-4829-0B23347487B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6.861" v="4384" actId="1076"/>
          <ac:picMkLst>
            <pc:docMk/>
            <pc:sldMk cId="2009352234" sldId="336"/>
            <ac:picMk id="49" creationId="{43602E74-B746-A47B-B082-6C1D70C8D0A9}"/>
          </ac:picMkLst>
        </pc:picChg>
        <pc:picChg chg="del">
          <ac:chgData name="POLICHERI Ryan (ENGIE North America)" userId="d7f79fb0-8f46-413b-9453-4f30ef5c21af" providerId="ADAL" clId="{ABF9C168-F474-40E5-BA8D-19C5EA9CA02C}" dt="2023-10-25T15:57:47.770" v="4107" actId="478"/>
          <ac:picMkLst>
            <pc:docMk/>
            <pc:sldMk cId="2009352234" sldId="336"/>
            <ac:picMk id="50" creationId="{26CDE925-B987-10C6-050B-2FA59151D879}"/>
          </ac:picMkLst>
        </pc:picChg>
        <pc:picChg chg="del">
          <ac:chgData name="POLICHERI Ryan (ENGIE North America)" userId="d7f79fb0-8f46-413b-9453-4f30ef5c21af" providerId="ADAL" clId="{ABF9C168-F474-40E5-BA8D-19C5EA9CA02C}" dt="2023-10-25T15:57:48.303" v="4108" actId="478"/>
          <ac:picMkLst>
            <pc:docMk/>
            <pc:sldMk cId="2009352234" sldId="336"/>
            <ac:picMk id="52" creationId="{EE4E5166-FE9C-3887-BE7B-F432C793E301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6" creationId="{1DF8B2B0-21B2-EF83-B8EC-68DFD05669CE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7" creationId="{523BD5D3-333C-7296-2283-74CC53C7D29D}"/>
          </ac:picMkLst>
        </pc:picChg>
        <pc:picChg chg="del">
          <ac:chgData name="POLICHERI Ryan (ENGIE North America)" userId="d7f79fb0-8f46-413b-9453-4f30ef5c21af" providerId="ADAL" clId="{ABF9C168-F474-40E5-BA8D-19C5EA9CA02C}" dt="2023-10-25T15:58:22.732" v="4122" actId="478"/>
          <ac:picMkLst>
            <pc:docMk/>
            <pc:sldMk cId="2009352234" sldId="336"/>
            <ac:picMk id="58" creationId="{8DBD69DA-64EC-588E-1D0B-7AD9B43CA46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45.027" v="4478" actId="1076"/>
          <ac:picMkLst>
            <pc:docMk/>
            <pc:sldMk cId="2009352234" sldId="336"/>
            <ac:picMk id="60" creationId="{0ED7C037-7C89-FC51-D960-825936318AD3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12.757" v="4302" actId="1076"/>
          <ac:picMkLst>
            <pc:docMk/>
            <pc:sldMk cId="2009352234" sldId="336"/>
            <ac:picMk id="62" creationId="{96C818FB-B630-9105-E10F-1B2A717C9C2B}"/>
          </ac:picMkLst>
        </pc:picChg>
        <pc:picChg chg="add mod">
          <ac:chgData name="POLICHERI Ryan (ENGIE North America)" userId="d7f79fb0-8f46-413b-9453-4f30ef5c21af" providerId="ADAL" clId="{ABF9C168-F474-40E5-BA8D-19C5EA9CA02C}" dt="2023-10-25T16:25:07.887" v="4299" actId="1076"/>
          <ac:picMkLst>
            <pc:docMk/>
            <pc:sldMk cId="2009352234" sldId="336"/>
            <ac:picMk id="63" creationId="{F6E90383-0D84-A164-664C-48E4E3A91BEA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1:22.970" v="4382" actId="1076"/>
          <ac:picMkLst>
            <pc:docMk/>
            <pc:sldMk cId="2009352234" sldId="336"/>
            <ac:picMk id="64" creationId="{6E66F5D7-59B5-6ED2-FBC5-307BA0EEC8E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0:57.671" v="4378" actId="1076"/>
          <ac:picMkLst>
            <pc:docMk/>
            <pc:sldMk cId="2009352234" sldId="336"/>
            <ac:picMk id="75" creationId="{99DCC2B1-E568-1163-D443-9DD56052490B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30:51.677" v="4375" actId="478"/>
          <ac:picMkLst>
            <pc:docMk/>
            <pc:sldMk cId="2009352234" sldId="336"/>
            <ac:picMk id="76" creationId="{FAF0D74F-5D9C-FF90-EBF8-1A945A162E3C}"/>
          </ac:picMkLst>
        </pc:picChg>
        <pc:picChg chg="add mod">
          <ac:chgData name="POLICHERI Ryan (ENGIE North America)" userId="d7f79fb0-8f46-413b-9453-4f30ef5c21af" providerId="ADAL" clId="{ABF9C168-F474-40E5-BA8D-19C5EA9CA02C}" dt="2023-10-25T16:36:12.620" v="4464" actId="1076"/>
          <ac:picMkLst>
            <pc:docMk/>
            <pc:sldMk cId="2009352234" sldId="336"/>
            <ac:picMk id="77" creationId="{E4BC0CC8-1F49-6D64-DDF2-F04D6DD88E0C}"/>
          </ac:picMkLst>
        </pc:picChg>
        <pc:cxnChg chg="add del mod">
          <ac:chgData name="POLICHERI Ryan (ENGIE North America)" userId="d7f79fb0-8f46-413b-9453-4f30ef5c21af" providerId="ADAL" clId="{ABF9C168-F474-40E5-BA8D-19C5EA9CA02C}" dt="2023-10-25T15:57:50.275" v="4110"/>
          <ac:cxnSpMkLst>
            <pc:docMk/>
            <pc:sldMk cId="2009352234" sldId="336"/>
            <ac:cxnSpMk id="4" creationId="{D4C94878-1CFD-D249-8AFF-26B5444C4B6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7:54.776" v="4112"/>
          <ac:cxnSpMkLst>
            <pc:docMk/>
            <pc:sldMk cId="2009352234" sldId="336"/>
            <ac:cxnSpMk id="8" creationId="{78111D29-FF3F-40B0-3956-0449E70757E9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37.119" v="4129"/>
          <ac:cxnSpMkLst>
            <pc:docMk/>
            <pc:sldMk cId="2009352234" sldId="336"/>
            <ac:cxnSpMk id="12" creationId="{341F1BB7-D97D-4D1D-3B11-5C005A0B5663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45.558" v="4131"/>
          <ac:cxnSpMkLst>
            <pc:docMk/>
            <pc:sldMk cId="2009352234" sldId="336"/>
            <ac:cxnSpMk id="15" creationId="{779090D5-894B-0470-118B-D333C5393AEC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8:49.700" v="4133"/>
          <ac:cxnSpMkLst>
            <pc:docMk/>
            <pc:sldMk cId="2009352234" sldId="336"/>
            <ac:cxnSpMk id="17" creationId="{AA6CC7ED-01E4-D729-D6DE-65E29FB266F4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26:25.943" v="4322" actId="478"/>
          <ac:cxnSpMkLst>
            <pc:docMk/>
            <pc:sldMk cId="2009352234" sldId="336"/>
            <ac:cxnSpMk id="18" creationId="{E924DF51-FB13-A7ED-988E-5C2EADE848E1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5:59:03.282" v="4139"/>
          <ac:cxnSpMkLst>
            <pc:docMk/>
            <pc:sldMk cId="2009352234" sldId="336"/>
            <ac:cxnSpMk id="19" creationId="{329BFD74-0296-7B0E-D146-5F41A9A2BA05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0.803" v="4459" actId="478"/>
          <ac:cxnSpMkLst>
            <pc:docMk/>
            <pc:sldMk cId="2009352234" sldId="336"/>
            <ac:cxnSpMk id="20" creationId="{EFE31433-BA89-5FE0-CFC5-E59766A232C4}"/>
          </ac:cxnSpMkLst>
        </pc:cxnChg>
        <pc:cxnChg chg="del">
          <ac:chgData name="POLICHERI Ryan (ENGIE North America)" userId="d7f79fb0-8f46-413b-9453-4f30ef5c21af" providerId="ADAL" clId="{ABF9C168-F474-40E5-BA8D-19C5EA9CA02C}" dt="2023-10-25T15:58:36.014" v="4127" actId="478"/>
          <ac:cxnSpMkLst>
            <pc:docMk/>
            <pc:sldMk cId="2009352234" sldId="336"/>
            <ac:cxnSpMk id="47" creationId="{B604EE8B-E26D-8D71-1B79-0CAA1FF52F73}"/>
          </ac:cxnSpMkLst>
        </pc:cxnChg>
        <pc:cxnChg chg="del">
          <ac:chgData name="POLICHERI Ryan (ENGIE North America)" userId="d7f79fb0-8f46-413b-9453-4f30ef5c21af" providerId="ADAL" clId="{ABF9C168-F474-40E5-BA8D-19C5EA9CA02C}" dt="2023-10-25T15:59:01.947" v="4137" actId="478"/>
          <ac:cxnSpMkLst>
            <pc:docMk/>
            <pc:sldMk cId="2009352234" sldId="336"/>
            <ac:cxnSpMk id="59" creationId="{ECE901E5-A715-ED24-5127-A5B028C510E2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1.521" v="4460" actId="478"/>
          <ac:cxnSpMkLst>
            <pc:docMk/>
            <pc:sldMk cId="2009352234" sldId="336"/>
            <ac:cxnSpMk id="68" creationId="{2153A2AC-B6CD-C74E-10B1-5EC5D6B5EE3E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0.257" v="4458" actId="478"/>
          <ac:cxnSpMkLst>
            <pc:docMk/>
            <pc:sldMk cId="2009352234" sldId="336"/>
            <ac:cxnSpMk id="69" creationId="{9E9138F8-B990-181E-7AB1-A25A31CCF51D}"/>
          </ac:cxnSpMkLst>
        </pc:cxnChg>
        <pc:cxnChg chg="add del mod">
          <ac:chgData name="POLICHERI Ryan (ENGIE North America)" userId="d7f79fb0-8f46-413b-9453-4f30ef5c21af" providerId="ADAL" clId="{ABF9C168-F474-40E5-BA8D-19C5EA9CA02C}" dt="2023-10-25T16:36:07.554" v="4462"/>
          <ac:cxnSpMkLst>
            <pc:docMk/>
            <pc:sldMk cId="2009352234" sldId="336"/>
            <ac:cxnSpMk id="78" creationId="{EA1BFD3C-8F99-35BD-3B3D-C215214B2888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26.145" v="4468" actId="1076"/>
          <ac:cxnSpMkLst>
            <pc:docMk/>
            <pc:sldMk cId="2009352234" sldId="336"/>
            <ac:cxnSpMk id="79" creationId="{6FFC7366-97D7-E5A0-D516-9A62AF4F21F7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32.033" v="4471" actId="14100"/>
          <ac:cxnSpMkLst>
            <pc:docMk/>
            <pc:sldMk cId="2009352234" sldId="336"/>
            <ac:cxnSpMk id="82" creationId="{F333CA08-5D51-31DA-5475-B268E8903120}"/>
          </ac:cxnSpMkLst>
        </pc:cxnChg>
        <pc:cxnChg chg="add mod">
          <ac:chgData name="POLICHERI Ryan (ENGIE North America)" userId="d7f79fb0-8f46-413b-9453-4f30ef5c21af" providerId="ADAL" clId="{ABF9C168-F474-40E5-BA8D-19C5EA9CA02C}" dt="2023-10-25T16:36:56.512" v="4482" actId="1076"/>
          <ac:cxnSpMkLst>
            <pc:docMk/>
            <pc:sldMk cId="2009352234" sldId="336"/>
            <ac:cxnSpMk id="84" creationId="{786A2555-EBAF-2242-8245-6788F7C93CF2}"/>
          </ac:cxnSpMkLst>
        </pc:cxnChg>
      </pc:sldChg>
      <pc:sldChg chg="addSp delSp modSp add mod modClrScheme chgLayout">
        <pc:chgData name="POLICHERI Ryan (ENGIE North America)" userId="d7f79fb0-8f46-413b-9453-4f30ef5c21af" providerId="ADAL" clId="{ABF9C168-F474-40E5-BA8D-19C5EA9CA02C}" dt="2023-10-25T16:48:19.020" v="4607" actId="478"/>
        <pc:sldMkLst>
          <pc:docMk/>
          <pc:sldMk cId="1655287162" sldId="337"/>
        </pc:sldMkLst>
        <pc:spChg chg="del mod">
          <ac:chgData name="POLICHERI Ryan (ENGIE North America)" userId="d7f79fb0-8f46-413b-9453-4f30ef5c21af" providerId="ADAL" clId="{ABF9C168-F474-40E5-BA8D-19C5EA9CA02C}" dt="2023-10-25T16:43:49.996" v="4577" actId="478"/>
          <ac:spMkLst>
            <pc:docMk/>
            <pc:sldMk cId="1655287162" sldId="337"/>
            <ac:spMk id="2" creationId="{758D37BF-0FBF-5C44-9DF3-94730EF8BE3F}"/>
          </ac:spMkLst>
        </pc:spChg>
        <pc:spChg chg="del">
          <ac:chgData name="POLICHERI Ryan (ENGIE North America)" userId="d7f79fb0-8f46-413b-9453-4f30ef5c21af" providerId="ADAL" clId="{ABF9C168-F474-40E5-BA8D-19C5EA9CA02C}" dt="2023-10-25T16:43:52.606" v="4579" actId="478"/>
          <ac:spMkLst>
            <pc:docMk/>
            <pc:sldMk cId="1655287162" sldId="337"/>
            <ac:spMk id="4" creationId="{CFB4CC7E-6CD0-234A-A918-FB8BB1DDCB83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3:51.771" v="4578" actId="478"/>
          <ac:spMkLst>
            <pc:docMk/>
            <pc:sldMk cId="1655287162" sldId="337"/>
            <ac:spMk id="7" creationId="{475F1912-F56B-EBA4-FB07-DCFE267EBBC2}"/>
          </ac:spMkLst>
        </pc:spChg>
        <pc:spChg chg="del mod ord">
          <ac:chgData name="POLICHERI Ryan (ENGIE North America)" userId="d7f79fb0-8f46-413b-9453-4f30ef5c21af" providerId="ADAL" clId="{ABF9C168-F474-40E5-BA8D-19C5EA9CA02C}" dt="2023-10-25T16:48:18.418" v="4606" actId="478"/>
          <ac:spMkLst>
            <pc:docMk/>
            <pc:sldMk cId="1655287162" sldId="337"/>
            <ac:spMk id="8" creationId="{B490C9A6-244D-0970-F79D-BA293A15204C}"/>
          </ac:spMkLst>
        </pc:spChg>
        <pc:spChg chg="del mod ord">
          <ac:chgData name="POLICHERI Ryan (ENGIE North America)" userId="d7f79fb0-8f46-413b-9453-4f30ef5c21af" providerId="ADAL" clId="{ABF9C168-F474-40E5-BA8D-19C5EA9CA02C}" dt="2023-10-25T16:48:19.020" v="4607" actId="478"/>
          <ac:spMkLst>
            <pc:docMk/>
            <pc:sldMk cId="1655287162" sldId="337"/>
            <ac:spMk id="9" creationId="{15EC5ECB-B4E4-09F3-53E7-AAF5D4B5F36F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43:53.638" v="4580" actId="478"/>
          <ac:spMkLst>
            <pc:docMk/>
            <pc:sldMk cId="1655287162" sldId="337"/>
            <ac:spMk id="11" creationId="{A4F98DE2-2811-2423-A55A-F262862C52EF}"/>
          </ac:spMkLst>
        </pc:spChg>
        <pc:picChg chg="add mod">
          <ac:chgData name="POLICHERI Ryan (ENGIE North America)" userId="d7f79fb0-8f46-413b-9453-4f30ef5c21af" providerId="ADAL" clId="{ABF9C168-F474-40E5-BA8D-19C5EA9CA02C}" dt="2023-10-25T16:44:04.796" v="4582" actId="1076"/>
          <ac:picMkLst>
            <pc:docMk/>
            <pc:sldMk cId="1655287162" sldId="337"/>
            <ac:picMk id="5" creationId="{3F157C0F-FED4-093C-417E-00DAB35D0266}"/>
          </ac:picMkLst>
        </pc:picChg>
      </pc:sldChg>
      <pc:sldChg chg="addSp delSp modSp add mod">
        <pc:chgData name="POLICHERI Ryan (ENGIE North America)" userId="d7f79fb0-8f46-413b-9453-4f30ef5c21af" providerId="ADAL" clId="{ABF9C168-F474-40E5-BA8D-19C5EA9CA02C}" dt="2023-10-25T16:51:56.063" v="4652" actId="20577"/>
        <pc:sldMkLst>
          <pc:docMk/>
          <pc:sldMk cId="2794118410" sldId="338"/>
        </pc:sldMkLst>
        <pc:spChg chg="mod">
          <ac:chgData name="POLICHERI Ryan (ENGIE North America)" userId="d7f79fb0-8f46-413b-9453-4f30ef5c21af" providerId="ADAL" clId="{ABF9C168-F474-40E5-BA8D-19C5EA9CA02C}" dt="2023-10-25T16:51:56.063" v="4652" actId="20577"/>
          <ac:spMkLst>
            <pc:docMk/>
            <pc:sldMk cId="2794118410" sldId="338"/>
            <ac:spMk id="2" creationId="{3EC1248A-F0CE-1C9D-D944-B0584F357DC9}"/>
          </ac:spMkLst>
        </pc:spChg>
        <pc:spChg chg="add del mod">
          <ac:chgData name="POLICHERI Ryan (ENGIE North America)" userId="d7f79fb0-8f46-413b-9453-4f30ef5c21af" providerId="ADAL" clId="{ABF9C168-F474-40E5-BA8D-19C5EA9CA02C}" dt="2023-10-25T16:51:36.844" v="4610" actId="478"/>
          <ac:spMkLst>
            <pc:docMk/>
            <pc:sldMk cId="2794118410" sldId="338"/>
            <ac:spMk id="8" creationId="{00F7F46C-2CEB-4665-731E-194BB2C7158D}"/>
          </ac:spMkLst>
        </pc:spChg>
        <pc:spChg chg="del">
          <ac:chgData name="POLICHERI Ryan (ENGIE North America)" userId="d7f79fb0-8f46-413b-9453-4f30ef5c21af" providerId="ADAL" clId="{ABF9C168-F474-40E5-BA8D-19C5EA9CA02C}" dt="2023-10-25T16:51:35.284" v="4609" actId="478"/>
          <ac:spMkLst>
            <pc:docMk/>
            <pc:sldMk cId="2794118410" sldId="338"/>
            <ac:spMk id="13" creationId="{E81D7EAC-21DC-88C7-F8C7-94C96E240066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41" creationId="{9AF94B94-D99A-EE5A-C9FD-8D1CC10D4A88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51" creationId="{99CE0C71-5DDD-515A-4508-788D5CF7306D}"/>
          </ac:spMkLst>
        </pc:spChg>
        <pc:spChg chg="del">
          <ac:chgData name="POLICHERI Ryan (ENGIE North America)" userId="d7f79fb0-8f46-413b-9453-4f30ef5c21af" providerId="ADAL" clId="{ABF9C168-F474-40E5-BA8D-19C5EA9CA02C}" dt="2023-10-25T16:51:40.006" v="4611" actId="478"/>
          <ac:spMkLst>
            <pc:docMk/>
            <pc:sldMk cId="2794118410" sldId="338"/>
            <ac:spMk id="53" creationId="{00E2C044-D2AF-8240-74BF-A49FE98CCF3A}"/>
          </ac:spMkLst>
        </pc:sp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" creationId="{D33E4638-44E6-3B16-AD81-A7A7869DC540}"/>
          </ac:picMkLst>
        </pc:picChg>
        <pc:picChg chg="add mod">
          <ac:chgData name="POLICHERI Ryan (ENGIE North America)" userId="d7f79fb0-8f46-413b-9453-4f30ef5c21af" providerId="ADAL" clId="{ABF9C168-F474-40E5-BA8D-19C5EA9CA02C}" dt="2023-10-25T16:51:46.446" v="4614" actId="1076"/>
          <ac:picMkLst>
            <pc:docMk/>
            <pc:sldMk cId="2794118410" sldId="338"/>
            <ac:picMk id="9" creationId="{5014F8A4-4B43-60CF-D2EA-09BFC03A48BE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4" creationId="{68A36213-62DF-23D9-A422-5B82609FD658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6" creationId="{2A68074D-69D9-C5AA-FA98-047336D99593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27" creationId="{F346E698-0994-04AD-D381-1688A4A38186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28" creationId="{C4985D70-7FF0-A227-2DA1-10C15F46528D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1" creationId="{AD15F371-2A90-DCB9-20E8-A86A37172CA8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5" creationId="{F726D762-6FC5-5362-238C-9D69CA17B6EB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6" creationId="{20E7363A-7B01-AB3E-AB50-FA44BDBD1F30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7" creationId="{04EF8E32-900C-1DFA-8833-694E8A8E182F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38" creationId="{3276CED4-482F-65D2-F1B7-0BA04B2EA50A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0" creationId="{26CDE925-B987-10C6-050B-2FA59151D879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2" creationId="{EE4E5166-FE9C-3887-BE7B-F432C793E301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6" creationId="{1DF8B2B0-21B2-EF83-B8EC-68DFD05669CE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7" creationId="{523BD5D3-333C-7296-2283-74CC53C7D29D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58" creationId="{8DBD69DA-64EC-588E-1D0B-7AD9B43CA463}"/>
          </ac:picMkLst>
        </pc:picChg>
        <pc:picChg chg="del">
          <ac:chgData name="POLICHERI Ryan (ENGIE North America)" userId="d7f79fb0-8f46-413b-9453-4f30ef5c21af" providerId="ADAL" clId="{ABF9C168-F474-40E5-BA8D-19C5EA9CA02C}" dt="2023-10-25T16:51:40.006" v="4611" actId="478"/>
          <ac:picMkLst>
            <pc:docMk/>
            <pc:sldMk cId="2794118410" sldId="338"/>
            <ac:picMk id="1036" creationId="{E22F74AF-0960-1738-8EA9-8003C420E7A9}"/>
          </ac:picMkLst>
        </pc:pic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38" creationId="{4C54BE26-A4FA-F357-3A31-284683B65CC6}"/>
          </ac:cxnSpMkLst>
        </pc:cxn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40" creationId="{294BB13F-9148-0F4B-CC5C-90F4F5A935E9}"/>
          </ac:cxnSpMkLst>
        </pc:cxnChg>
        <pc:cxnChg chg="del">
          <ac:chgData name="POLICHERI Ryan (ENGIE North America)" userId="d7f79fb0-8f46-413b-9453-4f30ef5c21af" providerId="ADAL" clId="{ABF9C168-F474-40E5-BA8D-19C5EA9CA02C}" dt="2023-10-25T16:51:40.006" v="4611" actId="478"/>
          <ac:cxnSpMkLst>
            <pc:docMk/>
            <pc:sldMk cId="2794118410" sldId="338"/>
            <ac:cxnSpMk id="1043" creationId="{CA6954B9-EB97-B4AF-355E-2930DFAB197D}"/>
          </ac:cxnSpMkLst>
        </pc:cxnChg>
      </pc:sldChg>
      <pc:sldChg chg="addSp delSp modSp add mod ord">
        <pc:chgData name="POLICHERI Ryan (ENGIE North America)" userId="d7f79fb0-8f46-413b-9453-4f30ef5c21af" providerId="ADAL" clId="{ABF9C168-F474-40E5-BA8D-19C5EA9CA02C}" dt="2023-10-25T17:29:39.523" v="5995" actId="20577"/>
        <pc:sldMkLst>
          <pc:docMk/>
          <pc:sldMk cId="988036369" sldId="339"/>
        </pc:sldMkLst>
        <pc:spChg chg="mod">
          <ac:chgData name="POLICHERI Ryan (ENGIE North America)" userId="d7f79fb0-8f46-413b-9453-4f30ef5c21af" providerId="ADAL" clId="{ABF9C168-F474-40E5-BA8D-19C5EA9CA02C}" dt="2023-10-25T17:14:59.977" v="5601" actId="20577"/>
          <ac:spMkLst>
            <pc:docMk/>
            <pc:sldMk cId="988036369" sldId="339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7:19:01.810" v="5670" actId="20577"/>
          <ac:spMkLst>
            <pc:docMk/>
            <pc:sldMk cId="988036369" sldId="339"/>
            <ac:spMk id="4" creationId="{1E06B330-9BE1-B59B-36A3-279FB8271B08}"/>
          </ac:spMkLst>
        </pc:spChg>
        <pc:spChg chg="add mod">
          <ac:chgData name="POLICHERI Ryan (ENGIE North America)" userId="d7f79fb0-8f46-413b-9453-4f30ef5c21af" providerId="ADAL" clId="{ABF9C168-F474-40E5-BA8D-19C5EA9CA02C}" dt="2023-10-25T17:26:38.042" v="5745" actId="20577"/>
          <ac:spMkLst>
            <pc:docMk/>
            <pc:sldMk cId="988036369" sldId="339"/>
            <ac:spMk id="9" creationId="{E7E42170-6A80-EEE8-72B4-10491D68FD36}"/>
          </ac:spMkLst>
        </pc:spChg>
        <pc:spChg chg="add mod">
          <ac:chgData name="POLICHERI Ryan (ENGIE North America)" userId="d7f79fb0-8f46-413b-9453-4f30ef5c21af" providerId="ADAL" clId="{ABF9C168-F474-40E5-BA8D-19C5EA9CA02C}" dt="2023-10-25T17:29:39.523" v="5995" actId="20577"/>
          <ac:spMkLst>
            <pc:docMk/>
            <pc:sldMk cId="988036369" sldId="339"/>
            <ac:spMk id="11" creationId="{DA6EFA39-4C75-4E54-5A17-9A8EA621A1C0}"/>
          </ac:spMkLst>
        </pc:spChg>
        <pc:spChg chg="mod">
          <ac:chgData name="POLICHERI Ryan (ENGIE North America)" userId="d7f79fb0-8f46-413b-9453-4f30ef5c21af" providerId="ADAL" clId="{ABF9C168-F474-40E5-BA8D-19C5EA9CA02C}" dt="2023-10-25T17:12:04.730" v="5412" actId="20577"/>
          <ac:spMkLst>
            <pc:docMk/>
            <pc:sldMk cId="988036369" sldId="339"/>
            <ac:spMk id="15" creationId="{716F9847-E348-4884-4345-0F0D27695500}"/>
          </ac:spMkLst>
        </pc:spChg>
        <pc:graphicFrameChg chg="add del">
          <ac:chgData name="POLICHERI Ryan (ENGIE North America)" userId="d7f79fb0-8f46-413b-9453-4f30ef5c21af" providerId="ADAL" clId="{ABF9C168-F474-40E5-BA8D-19C5EA9CA02C}" dt="2023-10-25T17:07:25.947" v="5324"/>
          <ac:graphicFrameMkLst>
            <pc:docMk/>
            <pc:sldMk cId="988036369" sldId="339"/>
            <ac:graphicFrameMk id="3" creationId="{69AB5416-EE62-7428-997A-FB0FCE32BE2D}"/>
          </ac:graphicFrameMkLst>
        </pc:graphicFrameChg>
        <pc:graphicFrameChg chg="mod modGraphic">
          <ac:chgData name="POLICHERI Ryan (ENGIE North America)" userId="d7f79fb0-8f46-413b-9453-4f30ef5c21af" providerId="ADAL" clId="{ABF9C168-F474-40E5-BA8D-19C5EA9CA02C}" dt="2023-10-25T17:26:30.444" v="5736" actId="1076"/>
          <ac:graphicFrameMkLst>
            <pc:docMk/>
            <pc:sldMk cId="988036369" sldId="339"/>
            <ac:graphicFrameMk id="16" creationId="{9D8D60EE-1A12-C539-E54C-4E5DBE97C7C5}"/>
          </ac:graphicFrameMkLst>
        </pc:graphicFrameChg>
        <pc:picChg chg="mod">
          <ac:chgData name="POLICHERI Ryan (ENGIE North America)" userId="d7f79fb0-8f46-413b-9453-4f30ef5c21af" providerId="ADAL" clId="{ABF9C168-F474-40E5-BA8D-19C5EA9CA02C}" dt="2023-10-25T17:25:48.940" v="5688" actId="1076"/>
          <ac:picMkLst>
            <pc:docMk/>
            <pc:sldMk cId="988036369" sldId="339"/>
            <ac:picMk id="8" creationId="{9A7CE73C-B809-0370-0ED9-F5A426CC444B}"/>
          </ac:picMkLst>
        </pc:picChg>
        <pc:picChg chg="mod">
          <ac:chgData name="POLICHERI Ryan (ENGIE North America)" userId="d7f79fb0-8f46-413b-9453-4f30ef5c21af" providerId="ADAL" clId="{ABF9C168-F474-40E5-BA8D-19C5EA9CA02C}" dt="2023-10-25T17:25:44.349" v="5687" actId="1076"/>
          <ac:picMkLst>
            <pc:docMk/>
            <pc:sldMk cId="988036369" sldId="339"/>
            <ac:picMk id="10" creationId="{27D583BD-F01D-913D-A8CA-0848FC88EEA2}"/>
          </ac:picMkLst>
        </pc:picChg>
        <pc:picChg chg="mod">
          <ac:chgData name="POLICHERI Ryan (ENGIE North America)" userId="d7f79fb0-8f46-413b-9453-4f30ef5c21af" providerId="ADAL" clId="{ABF9C168-F474-40E5-BA8D-19C5EA9CA02C}" dt="2023-10-25T17:25:41.444" v="5686" actId="1076"/>
          <ac:picMkLst>
            <pc:docMk/>
            <pc:sldMk cId="988036369" sldId="339"/>
            <ac:picMk id="2052" creationId="{E284E416-C36E-2E8A-2D3F-6CC270D72C1E}"/>
          </ac:picMkLst>
        </pc:picChg>
      </pc:sldChg>
      <pc:sldChg chg="addSp delSp modSp add mod ord">
        <pc:chgData name="POLICHERI Ryan (ENGIE North America)" userId="d7f79fb0-8f46-413b-9453-4f30ef5c21af" providerId="ADAL" clId="{ABF9C168-F474-40E5-BA8D-19C5EA9CA02C}" dt="2023-10-25T16:59:07.521" v="4969" actId="1076"/>
        <pc:sldMkLst>
          <pc:docMk/>
          <pc:sldMk cId="466238345" sldId="340"/>
        </pc:sldMkLst>
        <pc:spChg chg="mod">
          <ac:chgData name="POLICHERI Ryan (ENGIE North America)" userId="d7f79fb0-8f46-413b-9453-4f30ef5c21af" providerId="ADAL" clId="{ABF9C168-F474-40E5-BA8D-19C5EA9CA02C}" dt="2023-10-25T16:55:27.057" v="4838" actId="20577"/>
          <ac:spMkLst>
            <pc:docMk/>
            <pc:sldMk cId="466238345" sldId="340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6:58:14.787" v="4955" actId="20577"/>
          <ac:spMkLst>
            <pc:docMk/>
            <pc:sldMk cId="466238345" sldId="340"/>
            <ac:spMk id="8" creationId="{53AD0479-2322-C5BE-DD09-5C4BBCE467B2}"/>
          </ac:spMkLst>
        </pc:spChg>
        <pc:picChg chg="add mod">
          <ac:chgData name="POLICHERI Ryan (ENGIE North America)" userId="d7f79fb0-8f46-413b-9453-4f30ef5c21af" providerId="ADAL" clId="{ABF9C168-F474-40E5-BA8D-19C5EA9CA02C}" dt="2023-10-25T16:59:05.447" v="4968" actId="1076"/>
          <ac:picMkLst>
            <pc:docMk/>
            <pc:sldMk cId="466238345" sldId="340"/>
            <ac:picMk id="4" creationId="{166478DE-683F-CAA1-D457-D73B6750406E}"/>
          </ac:picMkLst>
        </pc:picChg>
        <pc:picChg chg="del">
          <ac:chgData name="POLICHERI Ryan (ENGIE North America)" userId="d7f79fb0-8f46-413b-9453-4f30ef5c21af" providerId="ADAL" clId="{ABF9C168-F474-40E5-BA8D-19C5EA9CA02C}" dt="2023-10-25T16:55:29.727" v="4839" actId="478"/>
          <ac:picMkLst>
            <pc:docMk/>
            <pc:sldMk cId="466238345" sldId="340"/>
            <ac:picMk id="9" creationId="{5014F8A4-4B43-60CF-D2EA-09BFC03A48BE}"/>
          </ac:picMkLst>
        </pc:picChg>
        <pc:picChg chg="add del mod">
          <ac:chgData name="POLICHERI Ryan (ENGIE North America)" userId="d7f79fb0-8f46-413b-9453-4f30ef5c21af" providerId="ADAL" clId="{ABF9C168-F474-40E5-BA8D-19C5EA9CA02C}" dt="2023-10-25T16:58:42.938" v="4961" actId="22"/>
          <ac:picMkLst>
            <pc:docMk/>
            <pc:sldMk cId="466238345" sldId="340"/>
            <ac:picMk id="11" creationId="{F76FA267-7880-D02A-35B8-E46556F8DF79}"/>
          </ac:picMkLst>
        </pc:picChg>
        <pc:picChg chg="add mod">
          <ac:chgData name="POLICHERI Ryan (ENGIE North America)" userId="d7f79fb0-8f46-413b-9453-4f30ef5c21af" providerId="ADAL" clId="{ABF9C168-F474-40E5-BA8D-19C5EA9CA02C}" dt="2023-10-25T16:59:07.521" v="4969" actId="1076"/>
          <ac:picMkLst>
            <pc:docMk/>
            <pc:sldMk cId="466238345" sldId="340"/>
            <ac:picMk id="13" creationId="{F4941AF8-042D-3623-5058-2F92E7172365}"/>
          </ac:picMkLst>
        </pc:picChg>
      </pc:sldChg>
      <pc:sldChg chg="add del">
        <pc:chgData name="POLICHERI Ryan (ENGIE North America)" userId="d7f79fb0-8f46-413b-9453-4f30ef5c21af" providerId="ADAL" clId="{ABF9C168-F474-40E5-BA8D-19C5EA9CA02C}" dt="2023-10-25T17:31:19.047" v="5997" actId="47"/>
        <pc:sldMkLst>
          <pc:docMk/>
          <pc:sldMk cId="1108292446" sldId="341"/>
        </pc:sldMkLst>
      </pc:sldChg>
      <pc:sldChg chg="new del">
        <pc:chgData name="POLICHERI Ryan (ENGIE North America)" userId="d7f79fb0-8f46-413b-9453-4f30ef5c21af" providerId="ADAL" clId="{ABF9C168-F474-40E5-BA8D-19C5EA9CA02C}" dt="2023-10-25T17:02:05.013" v="4975" actId="680"/>
        <pc:sldMkLst>
          <pc:docMk/>
          <pc:sldMk cId="2111070440" sldId="341"/>
        </pc:sldMkLst>
      </pc:sldChg>
      <pc:sldChg chg="new del">
        <pc:chgData name="POLICHERI Ryan (ENGIE North America)" userId="d7f79fb0-8f46-413b-9453-4f30ef5c21af" providerId="ADAL" clId="{ABF9C168-F474-40E5-BA8D-19C5EA9CA02C}" dt="2023-10-25T17:02:19.636" v="4977" actId="680"/>
        <pc:sldMkLst>
          <pc:docMk/>
          <pc:sldMk cId="2238639651" sldId="341"/>
        </pc:sldMkLst>
      </pc:sldChg>
      <pc:sldChg chg="add ord">
        <pc:chgData name="POLICHERI Ryan (ENGIE North America)" userId="d7f79fb0-8f46-413b-9453-4f30ef5c21af" providerId="ADAL" clId="{ABF9C168-F474-40E5-BA8D-19C5EA9CA02C}" dt="2023-10-25T17:41:46.195" v="6166"/>
        <pc:sldMkLst>
          <pc:docMk/>
          <pc:sldMk cId="3225950235" sldId="374"/>
        </pc:sldMkLst>
      </pc:sldChg>
      <pc:sldChg chg="add">
        <pc:chgData name="POLICHERI Ryan (ENGIE North America)" userId="d7f79fb0-8f46-413b-9453-4f30ef5c21af" providerId="ADAL" clId="{ABF9C168-F474-40E5-BA8D-19C5EA9CA02C}" dt="2023-10-25T17:32:36.934" v="6011"/>
        <pc:sldMkLst>
          <pc:docMk/>
          <pc:sldMk cId="3408987485" sldId="376"/>
        </pc:sldMkLst>
      </pc:sldChg>
      <pc:sldChg chg="modSp add mod">
        <pc:chgData name="POLICHERI Ryan (ENGIE North America)" userId="d7f79fb0-8f46-413b-9453-4f30ef5c21af" providerId="ADAL" clId="{ABF9C168-F474-40E5-BA8D-19C5EA9CA02C}" dt="2023-10-25T17:41:06.359" v="6158" actId="1076"/>
        <pc:sldMkLst>
          <pc:docMk/>
          <pc:sldMk cId="1300110466" sldId="382"/>
        </pc:sldMkLst>
        <pc:picChg chg="mod">
          <ac:chgData name="POLICHERI Ryan (ENGIE North America)" userId="d7f79fb0-8f46-413b-9453-4f30ef5c21af" providerId="ADAL" clId="{ABF9C168-F474-40E5-BA8D-19C5EA9CA02C}" dt="2023-10-25T17:41:06.359" v="6158" actId="1076"/>
          <ac:picMkLst>
            <pc:docMk/>
            <pc:sldMk cId="1300110466" sldId="382"/>
            <ac:picMk id="9" creationId="{4318E9C7-16A9-11BD-0AB6-D34C02F08E37}"/>
          </ac:picMkLst>
        </pc:picChg>
      </pc:sldChg>
      <pc:sldChg chg="add">
        <pc:chgData name="POLICHERI Ryan (ENGIE North America)" userId="d7f79fb0-8f46-413b-9453-4f30ef5c21af" providerId="ADAL" clId="{ABF9C168-F474-40E5-BA8D-19C5EA9CA02C}" dt="2023-10-25T17:32:50.145" v="6012"/>
        <pc:sldMkLst>
          <pc:docMk/>
          <pc:sldMk cId="2536182464" sldId="383"/>
        </pc:sldMkLst>
      </pc:sldChg>
      <pc:sldChg chg="add">
        <pc:chgData name="POLICHERI Ryan (ENGIE North America)" userId="d7f79fb0-8f46-413b-9453-4f30ef5c21af" providerId="ADAL" clId="{ABF9C168-F474-40E5-BA8D-19C5EA9CA02C}" dt="2023-10-25T17:32:54.057" v="6013"/>
        <pc:sldMkLst>
          <pc:docMk/>
          <pc:sldMk cId="4051502240" sldId="384"/>
        </pc:sldMkLst>
      </pc:sldChg>
      <pc:sldChg chg="addSp delSp modSp add mod ord">
        <pc:chgData name="POLICHERI Ryan (ENGIE North America)" userId="d7f79fb0-8f46-413b-9453-4f30ef5c21af" providerId="ADAL" clId="{ABF9C168-F474-40E5-BA8D-19C5EA9CA02C}" dt="2023-10-25T17:46:06.898" v="6362" actId="20577"/>
        <pc:sldMkLst>
          <pc:docMk/>
          <pc:sldMk cId="2244025298" sldId="385"/>
        </pc:sldMkLst>
        <pc:spChg chg="del">
          <ac:chgData name="POLICHERI Ryan (ENGIE North America)" userId="d7f79fb0-8f46-413b-9453-4f30ef5c21af" providerId="ADAL" clId="{ABF9C168-F474-40E5-BA8D-19C5EA9CA02C}" dt="2023-10-25T17:43:29.310" v="6170" actId="478"/>
          <ac:spMkLst>
            <pc:docMk/>
            <pc:sldMk cId="2244025298" sldId="385"/>
            <ac:spMk id="2" creationId="{3EC1248A-F0CE-1C9D-D944-B0584F357DC9}"/>
          </ac:spMkLst>
        </pc:spChg>
        <pc:spChg chg="add mod">
          <ac:chgData name="POLICHERI Ryan (ENGIE North America)" userId="d7f79fb0-8f46-413b-9453-4f30ef5c21af" providerId="ADAL" clId="{ABF9C168-F474-40E5-BA8D-19C5EA9CA02C}" dt="2023-10-25T17:43:35.665" v="6192" actId="20577"/>
          <ac:spMkLst>
            <pc:docMk/>
            <pc:sldMk cId="2244025298" sldId="385"/>
            <ac:spMk id="4" creationId="{2F3C6369-177E-2AFA-469E-CF34D99B4E74}"/>
          </ac:spMkLst>
        </pc:spChg>
        <pc:spChg chg="add mod">
          <ac:chgData name="POLICHERI Ryan (ENGIE North America)" userId="d7f79fb0-8f46-413b-9453-4f30ef5c21af" providerId="ADAL" clId="{ABF9C168-F474-40E5-BA8D-19C5EA9CA02C}" dt="2023-10-25T17:46:06.898" v="6362" actId="20577"/>
          <ac:spMkLst>
            <pc:docMk/>
            <pc:sldMk cId="2244025298" sldId="385"/>
            <ac:spMk id="8" creationId="{FFA99F0C-922F-9071-7E79-72E9931C8A63}"/>
          </ac:spMkLst>
        </pc:spChg>
        <pc:spChg chg="add mod">
          <ac:chgData name="POLICHERI Ryan (ENGIE North America)" userId="d7f79fb0-8f46-413b-9453-4f30ef5c21af" providerId="ADAL" clId="{ABF9C168-F474-40E5-BA8D-19C5EA9CA02C}" dt="2023-10-25T17:45:01.911" v="6227" actId="20577"/>
          <ac:spMkLst>
            <pc:docMk/>
            <pc:sldMk cId="2244025298" sldId="385"/>
            <ac:spMk id="10" creationId="{3C6E2DDC-694C-B525-8D7E-1AC311267B93}"/>
          </ac:spMkLst>
        </pc:spChg>
        <pc:picChg chg="del">
          <ac:chgData name="POLICHERI Ryan (ENGIE North America)" userId="d7f79fb0-8f46-413b-9453-4f30ef5c21af" providerId="ADAL" clId="{ABF9C168-F474-40E5-BA8D-19C5EA9CA02C}" dt="2023-10-25T17:43:39.508" v="6197" actId="478"/>
          <ac:picMkLst>
            <pc:docMk/>
            <pc:sldMk cId="2244025298" sldId="385"/>
            <ac:picMk id="9" creationId="{2E452177-DCB3-DA62-A76D-C8847BEDF68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9.131" v="6196" actId="478"/>
          <ac:picMkLst>
            <pc:docMk/>
            <pc:sldMk cId="2244025298" sldId="385"/>
            <ac:picMk id="11" creationId="{D1B6774C-C40F-D68F-2CDD-9185AD1CE8F7}"/>
          </ac:picMkLst>
        </pc:picChg>
        <pc:picChg chg="del">
          <ac:chgData name="POLICHERI Ryan (ENGIE North America)" userId="d7f79fb0-8f46-413b-9453-4f30ef5c21af" providerId="ADAL" clId="{ABF9C168-F474-40E5-BA8D-19C5EA9CA02C}" dt="2023-10-25T17:43:38.626" v="6195" actId="478"/>
          <ac:picMkLst>
            <pc:docMk/>
            <pc:sldMk cId="2244025298" sldId="385"/>
            <ac:picMk id="12" creationId="{CF9E4363-D091-9A91-0E10-14F7A7F8D6D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7.492" v="6193" actId="478"/>
          <ac:picMkLst>
            <pc:docMk/>
            <pc:sldMk cId="2244025298" sldId="385"/>
            <ac:picMk id="14" creationId="{D7A962EB-AEFC-7E77-C9B6-06AA3901D3E9}"/>
          </ac:picMkLst>
        </pc:picChg>
        <pc:picChg chg="del">
          <ac:chgData name="POLICHERI Ryan (ENGIE North America)" userId="d7f79fb0-8f46-413b-9453-4f30ef5c21af" providerId="ADAL" clId="{ABF9C168-F474-40E5-BA8D-19C5EA9CA02C}" dt="2023-10-25T17:43:37.968" v="6194" actId="478"/>
          <ac:picMkLst>
            <pc:docMk/>
            <pc:sldMk cId="2244025298" sldId="385"/>
            <ac:picMk id="18" creationId="{627047BD-6C94-FB27-5466-3ACDA3C7453E}"/>
          </ac:picMkLst>
        </pc:picChg>
      </pc:sldChg>
      <pc:sldMasterChg chg="delSldLayout">
        <pc:chgData name="POLICHERI Ryan (ENGIE North America)" userId="d7f79fb0-8f46-413b-9453-4f30ef5c21af" providerId="ADAL" clId="{ABF9C168-F474-40E5-BA8D-19C5EA9CA02C}" dt="2023-10-25T14:36:03.521" v="2702" actId="47"/>
        <pc:sldMasterMkLst>
          <pc:docMk/>
          <pc:sldMasterMk cId="2493671411" sldId="2147483648"/>
        </pc:sldMasterMkLst>
        <pc:sldLayoutChg chg="del">
          <pc:chgData name="POLICHERI Ryan (ENGIE North America)" userId="d7f79fb0-8f46-413b-9453-4f30ef5c21af" providerId="ADAL" clId="{ABF9C168-F474-40E5-BA8D-19C5EA9CA02C}" dt="2023-10-25T14:36:03.521" v="2702" actId="47"/>
          <pc:sldLayoutMkLst>
            <pc:docMk/>
            <pc:sldMasterMk cId="2493671411" sldId="2147483648"/>
            <pc:sldLayoutMk cId="2532848246" sldId="214748369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67CB797-8583-41B1-B6FB-6EE659B6A6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Arial" panose="020B0604020202020204" pitchFamily="34" charset="0"/>
              </a:rPr>
              <a:t>Engie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37DD97-B607-4192-B283-63BE5D75CE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0C913-E7E3-4615-AA4E-86B7A51B8394}" type="datetimeFigureOut">
              <a:rPr lang="fr-FR" smtClean="0">
                <a:latin typeface="Arial" panose="020B0604020202020204" pitchFamily="34" charset="0"/>
              </a:rPr>
              <a:t>25/10/2023</a:t>
            </a:fld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5F67BCF-B5F9-4A14-9803-4BB6BA597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7089E7-AB11-40A6-A8A6-0F2036D3E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4E774-27E2-4617-8C39-9918569CF7BC}" type="slidenum">
              <a:rPr lang="fr-FR" smtClean="0">
                <a:latin typeface="Arial" panose="020B0604020202020204" pitchFamily="34" charset="0"/>
              </a:rPr>
              <a:t>‹#›</a:t>
            </a:fld>
            <a:endParaRPr lang="fr-FR" dirty="0"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F62B338-1C47-3507-470D-14C848243C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7288" y="8806021"/>
            <a:ext cx="603423" cy="2171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483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64EAD26-5014-4118-B613-AF182E4393D3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AC4B3B3-6C2B-4D55-9F2F-72E962DCEE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7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6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95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9943EA-69D9-7E49-97CD-A49926F617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7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0D41BE8-8A43-9C59-2B61-FF9816B889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1999" cy="5660019"/>
          </a:xfrm>
          <a:custGeom>
            <a:avLst/>
            <a:gdLst>
              <a:gd name="connsiteX0" fmla="*/ 0 w 12191999"/>
              <a:gd name="connsiteY0" fmla="*/ 0 h 5660019"/>
              <a:gd name="connsiteX1" fmla="*/ 12191999 w 12191999"/>
              <a:gd name="connsiteY1" fmla="*/ 0 h 5660019"/>
              <a:gd name="connsiteX2" fmla="*/ 12191999 w 12191999"/>
              <a:gd name="connsiteY2" fmla="*/ 5660019 h 5660019"/>
              <a:gd name="connsiteX3" fmla="*/ 9157061 w 12191999"/>
              <a:gd name="connsiteY3" fmla="*/ 5660019 h 5660019"/>
              <a:gd name="connsiteX4" fmla="*/ 9157061 w 12191999"/>
              <a:gd name="connsiteY4" fmla="*/ 5535909 h 5660019"/>
              <a:gd name="connsiteX5" fmla="*/ 9157061 w 12191999"/>
              <a:gd name="connsiteY5" fmla="*/ 5531453 h 5660019"/>
              <a:gd name="connsiteX6" fmla="*/ 0 w 12191999"/>
              <a:gd name="connsiteY6" fmla="*/ 5531453 h 566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660019">
                <a:moveTo>
                  <a:pt x="0" y="0"/>
                </a:moveTo>
                <a:lnTo>
                  <a:pt x="12191999" y="0"/>
                </a:lnTo>
                <a:lnTo>
                  <a:pt x="12191999" y="5660019"/>
                </a:lnTo>
                <a:lnTo>
                  <a:pt x="9157061" y="5660019"/>
                </a:lnTo>
                <a:lnTo>
                  <a:pt x="9157061" y="5535909"/>
                </a:lnTo>
                <a:lnTo>
                  <a:pt x="9157061" y="5531453"/>
                </a:lnTo>
                <a:lnTo>
                  <a:pt x="0" y="553145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30" name="Espace réservé du titre 1">
            <a:extLst>
              <a:ext uri="{FF2B5EF4-FFF2-40B4-BE49-F238E27FC236}">
                <a16:creationId xmlns:a16="http://schemas.microsoft.com/office/drawing/2014/main" id="{B1E9F394-917A-2DA6-48CB-7B4D1A56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09AE5483-5762-2994-1BB7-81D1D80C9C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BA9BE4-F401-A855-74CD-A96F9CC4E41C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5835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2E9BE4B-EE61-53BD-CBBC-154396B0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824" y="1553797"/>
            <a:ext cx="11563226" cy="32316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700"/>
              </a:spcBef>
              <a:buSzPct val="50000"/>
              <a:buFontTx/>
              <a:buNone/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30989E-BEC2-416F-BC6D-DE1C56CD95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106" y="3712957"/>
            <a:ext cx="9633943" cy="323165"/>
          </a:xfrm>
          <a:prstGeom prst="rect">
            <a:avLst/>
          </a:prstGeom>
          <a:noFill/>
        </p:spPr>
        <p:txBody>
          <a:bodyPr lIns="144000" anchor="ctr"/>
          <a:lstStyle>
            <a:lvl1pPr marL="0" indent="0" algn="l" defTabSz="914400" rtl="0" eaLnBrk="1" latinLnBrk="0" hangingPunct="1">
              <a:buNone/>
              <a:defRPr lang="en-US" sz="1500" kern="1200" cap="all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12C19B9-9323-C452-857F-0AC1982D11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03719BA-09A0-C0E3-29B6-186F44BDA3E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54C647A-5F2C-4009-8148-FE6491E2931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F5CD0A-A9BB-6F07-D40A-54333D52B3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3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D3BD1D-8EBD-D350-812C-2627D2FDD5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6856412 w 11834812"/>
              <a:gd name="connsiteY5" fmla="*/ 2870199 h 3060700"/>
              <a:gd name="connsiteX6" fmla="*/ 0 w 11834812"/>
              <a:gd name="connsiteY6" fmla="*/ 2870199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6856412" y="2870199"/>
                </a:lnTo>
                <a:lnTo>
                  <a:pt x="0" y="28701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EB8470-3A53-D1FF-B677-C4064338D6DD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11EE5F-D73B-8BE1-62C7-D76310B331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FBF531-FAC8-244E-2AB6-86B2DE4C35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6C28780D-BF26-4C09-885A-F2F649378307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C3ABA17-4C73-C608-D59B-613B0BEDED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855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A24606-8572-4CE8-8213-E081ACA20E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7188" y="368300"/>
            <a:ext cx="11834812" cy="3060700"/>
          </a:xfrm>
          <a:custGeom>
            <a:avLst/>
            <a:gdLst>
              <a:gd name="connsiteX0" fmla="*/ 0 w 11834812"/>
              <a:gd name="connsiteY0" fmla="*/ 0 h 3060700"/>
              <a:gd name="connsiteX1" fmla="*/ 11834812 w 11834812"/>
              <a:gd name="connsiteY1" fmla="*/ 0 h 3060700"/>
              <a:gd name="connsiteX2" fmla="*/ 11834812 w 11834812"/>
              <a:gd name="connsiteY2" fmla="*/ 3060700 h 3060700"/>
              <a:gd name="connsiteX3" fmla="*/ 6856412 w 11834812"/>
              <a:gd name="connsiteY3" fmla="*/ 3060700 h 3060700"/>
              <a:gd name="connsiteX4" fmla="*/ 6856412 w 11834812"/>
              <a:gd name="connsiteY4" fmla="*/ 2870200 h 3060700"/>
              <a:gd name="connsiteX5" fmla="*/ 0 w 11834812"/>
              <a:gd name="connsiteY5" fmla="*/ 2870200 h 306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060700">
                <a:moveTo>
                  <a:pt x="0" y="0"/>
                </a:moveTo>
                <a:lnTo>
                  <a:pt x="11834812" y="0"/>
                </a:lnTo>
                <a:lnTo>
                  <a:pt x="11834812" y="3060700"/>
                </a:lnTo>
                <a:lnTo>
                  <a:pt x="6856412" y="3060700"/>
                </a:lnTo>
                <a:lnTo>
                  <a:pt x="685641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67E313-E97A-4581-A277-0D1EF80D553C}"/>
              </a:ext>
            </a:extLst>
          </p:cNvPr>
          <p:cNvSpPr/>
          <p:nvPr userDrawn="1"/>
        </p:nvSpPr>
        <p:spPr>
          <a:xfrm>
            <a:off x="0" y="3238499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3942943"/>
            <a:ext cx="10480034" cy="47705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500">
                <a:solidFill>
                  <a:schemeClr val="accent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6FEFAB1B-F9DD-4AE9-A199-60730915B97C}"/>
              </a:ext>
            </a:extLst>
          </p:cNvPr>
          <p:cNvSpPr txBox="1"/>
          <p:nvPr userDrawn="1"/>
        </p:nvSpPr>
        <p:spPr>
          <a:xfrm>
            <a:off x="4511549" y="3544550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noProof="0">
                <a:solidFill>
                  <a:schemeClr val="accent3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602C87A6-1E60-4D8C-8E9F-F741C11E4B94}"/>
              </a:ext>
            </a:extLst>
          </p:cNvPr>
          <p:cNvSpPr txBox="1"/>
          <p:nvPr userDrawn="1"/>
        </p:nvSpPr>
        <p:spPr>
          <a:xfrm>
            <a:off x="10721849" y="4937839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en-US" sz="8000" b="0" i="0" u="none" strike="noStrike" noProof="0">
                <a:solidFill>
                  <a:schemeClr val="accent3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49716B1-4B8F-CB4D-9B75-8C70F32DD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08751" y="579033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D9BFDB-3562-A4EB-BB53-EB311D05F9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435DA32-465D-2283-E100-816F22E475F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A425DCB9-686C-4A2C-BD0C-9EB1DBE4A39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D739F50-4EA5-2689-94FE-CA74E5AC632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16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C26D4EE2-CE2E-9981-8B7F-90CE702D25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343F63-AD4A-4147-B8AD-D9A5D9A92C2C}"/>
              </a:ext>
            </a:extLst>
          </p:cNvPr>
          <p:cNvSpPr txBox="1"/>
          <p:nvPr userDrawn="1"/>
        </p:nvSpPr>
        <p:spPr>
          <a:xfrm>
            <a:off x="4511549" y="1619323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noProof="0">
                <a:solidFill>
                  <a:schemeClr val="accent1"/>
                </a:solidFill>
                <a:latin typeface="Arial Black" panose="020B0A04020102020204" pitchFamily="34" charset="0"/>
              </a:rPr>
              <a:t>“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70815F1C-A064-4085-98A8-FB891980F3CF}"/>
              </a:ext>
            </a:extLst>
          </p:cNvPr>
          <p:cNvSpPr txBox="1"/>
          <p:nvPr userDrawn="1"/>
        </p:nvSpPr>
        <p:spPr>
          <a:xfrm>
            <a:off x="10721849" y="3703478"/>
            <a:ext cx="9367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en-US" sz="8000" b="0" i="0" u="none" strike="noStrike" noProof="0">
                <a:solidFill>
                  <a:schemeClr val="accent1"/>
                </a:soli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DEA8DC9-9621-4A40-87D3-B054CC1D5C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46470" y="4484786"/>
            <a:ext cx="2628120" cy="27699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9BE81-6186-7DDD-2EE9-1C0B1ACA732A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6F20AF-6C18-D949-64AC-97CF1BD112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422055-A8AD-490F-4322-3524B61A2BB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284D7C14-8A4D-4B37-A6FD-A1EF11C54125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00BEA4-71AE-E2C6-C3EF-6D172B2965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65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31191-2A02-4730-A0CE-98D132A57CA4}"/>
              </a:ext>
            </a:extLst>
          </p:cNvPr>
          <p:cNvSpPr/>
          <p:nvPr userDrawn="1"/>
        </p:nvSpPr>
        <p:spPr>
          <a:xfrm>
            <a:off x="356837" y="355600"/>
            <a:ext cx="11835163" cy="563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61CB26-1F4C-403B-8C56-067BBC000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837" y="2053849"/>
            <a:ext cx="10480034" cy="477054"/>
          </a:xfrm>
          <a:prstGeom prst="rect">
            <a:avLst/>
          </a:prstGeom>
        </p:spPr>
        <p:txBody>
          <a:bodyPr anchor="t" anchorCtr="0"/>
          <a:lstStyle>
            <a:lvl1pPr marL="0" indent="0" algn="r">
              <a:buNone/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pPr marR="0" lvl="0" algn="r" rtl="0"/>
            <a:r>
              <a:rPr lang="en-GB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22D519-4894-E9B9-C63A-D182981F5E46}"/>
              </a:ext>
            </a:extLst>
          </p:cNvPr>
          <p:cNvSpPr/>
          <p:nvPr userDrawn="1"/>
        </p:nvSpPr>
        <p:spPr>
          <a:xfrm>
            <a:off x="0" y="5799043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203F6EE-DC0A-3485-FBB8-D2E078C2BA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5B9395-DBAB-2ECC-A6EA-05B9B65EDBD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2399D04A-D47E-4E0E-81B7-81B84D76A04B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B3C52D4-AA49-62CC-E5ED-B8A83134404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810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C48F5C4-3BCF-DBD4-4A17-FA8D6F1A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E1292B55-64A1-45D8-ACA7-B1C0AFBE9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428409"/>
            <a:ext cx="2401508" cy="323165"/>
          </a:xfrm>
          <a:prstGeom prst="rect">
            <a:avLst/>
          </a:prstGeom>
        </p:spPr>
        <p:txBody>
          <a:bodyPr/>
          <a:lstStyle>
            <a:lvl1pPr marL="0" indent="0">
              <a:buSzPct val="50000"/>
              <a:buFontTx/>
              <a:buNone/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A5EE6F-10B3-001B-1E79-365B0B13239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EB46AB-5A79-8B1B-DF68-9FF1268BBAF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79F40542-5C92-4FA1-8C08-7CB04530B1CE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3D5C0B-CAD6-F5D6-E8B8-253F06E58F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8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C879BD-4D37-AE0F-6AB2-C36DFC19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518" y="2926472"/>
            <a:ext cx="504127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lvl="0" algn="l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9346" y="2926472"/>
            <a:ext cx="5041271" cy="323165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E43637-FB8F-88A3-6A23-7EA0A14267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C2E9CD-ABFD-2A61-72CA-8932CE5C1B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7157EA00-E116-4412-A431-B963E168A07F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544043-03BE-5C3C-1175-91EB4DF6FC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46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165AB2-2D41-41F4-12DD-EEDFC0123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/>
              <a:t>Click to edit Master title style</a:t>
            </a:r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8898" y="1548391"/>
            <a:ext cx="10411720" cy="333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99B2560-5A2F-461D-B47C-6917B8C240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8898" y="3107315"/>
            <a:ext cx="10404100" cy="3231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700"/>
              </a:spcBef>
              <a:buSzPct val="50000"/>
              <a:buFontTx/>
              <a:buNone/>
              <a:defRPr sz="1500" spc="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marR="0" lvl="0" algn="l" rtl="0"/>
            <a:r>
              <a:rPr lang="en-GB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713EBDC3-786B-4A3D-9938-FAC4F6DAC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898" y="4444990"/>
            <a:ext cx="10404100" cy="1068570"/>
          </a:xfrm>
          <a:prstGeom prst="rect">
            <a:avLst/>
          </a:prstGeom>
        </p:spPr>
        <p:txBody>
          <a:bodyPr/>
          <a:lstStyle>
            <a:lvl1pPr marL="180000" indent="-180000">
              <a:spcBef>
                <a:spcPts val="900"/>
              </a:spcBef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DA947C-977A-69A8-E3D1-41DDA8CDE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02C13B-5AF6-34D7-F7F7-C28E8DB7F1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EE61BE58-B457-4668-8EC6-83C767977CBF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8C0593-297D-C13B-AFC0-F371BC31B3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40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3A914F7-A980-DC31-95F8-14CC5172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14">
            <a:extLst>
              <a:ext uri="{FF2B5EF4-FFF2-40B4-BE49-F238E27FC236}">
                <a16:creationId xmlns:a16="http://schemas.microsoft.com/office/drawing/2014/main" id="{56706018-D72F-92CE-72ED-C7F66DEC3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F3D0A8A-D253-4015-AF29-E65133CE267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6" name="Espace réservé du pied de page 15">
            <a:extLst>
              <a:ext uri="{FF2B5EF4-FFF2-40B4-BE49-F238E27FC236}">
                <a16:creationId xmlns:a16="http://schemas.microsoft.com/office/drawing/2014/main" id="{508A5ECF-94EE-328D-E850-8A4218CE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FCDEA349-639E-FD91-ACED-1E68A9EF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6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061D6AD-9329-A862-B27C-C1F1399E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D3DCAAA-A93C-40C4-92A4-4429142635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1CB0C2-ED75-4C6A-9B96-53BA9700F5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7800" y="1778000"/>
            <a:ext cx="6934200" cy="3695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73CBDEB-B162-79AB-CEE0-107E985798E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B89AFA-AEC0-2C66-0868-6DFA01948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94AF7ADE-D49D-494F-8593-F21DFC7B804C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886766-AC3F-9C4E-D831-626CA8B071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9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8971B3-5B54-4B17-AF0B-B39EAED934A6}"/>
              </a:ext>
            </a:extLst>
          </p:cNvPr>
          <p:cNvSpPr/>
          <p:nvPr userDrawn="1"/>
        </p:nvSpPr>
        <p:spPr>
          <a:xfrm>
            <a:off x="0" y="1"/>
            <a:ext cx="12192000" cy="56600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22D1CAE-0A4C-4C51-B6EA-813008533A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3D9F7-B93C-5B67-3426-974C10495098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C2245C9-91AF-1F28-254D-7072B6322417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027701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8308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2DE1D89-8EA5-D42D-EA36-E52A58CF3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767B2DF-8516-41AD-A2E6-C8966748C1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7C5EC6-5662-4A54-9A68-1564F6FDFB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82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4B10E49-7964-4120-AA7D-25843D20C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F762E47-68E9-45F4-B567-BD27F5D6FE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82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75F1522C-91C3-4CA1-B66B-1C8E51AAF2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2500" y="1816100"/>
            <a:ext cx="2730500" cy="1879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67C9FD-CC5E-44C3-BB14-C145BCB7A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20748" y="1816100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DC954CD-90CF-4FBD-ACB5-F4268BEB5C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32500" y="4022241"/>
            <a:ext cx="2730500" cy="19277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8E535BC-4EC1-4689-8E98-2DD781473D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0748" y="4053991"/>
            <a:ext cx="2481263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73D405-A13A-DDDD-78C7-D6910BD1A93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5E273F-05E2-1BDC-0966-85050D79A56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fld id="{F89CAE67-A49E-406F-A173-8DE9A3023CD0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C848866-E1C7-9984-68D1-FFE308C10C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098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262B8D8F-6BBE-C534-253D-A55EB7BB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5">
            <a:extLst>
              <a:ext uri="{FF2B5EF4-FFF2-40B4-BE49-F238E27FC236}">
                <a16:creationId xmlns:a16="http://schemas.microsoft.com/office/drawing/2014/main" id="{89933CE2-B036-423D-AF79-36B582A654D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0654371"/>
              </p:ext>
            </p:extLst>
          </p:nvPr>
        </p:nvGraphicFramePr>
        <p:xfrm>
          <a:off x="-6350" y="1447344"/>
          <a:ext cx="11601512" cy="4546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371">
                  <a:extLst>
                    <a:ext uri="{9D8B030D-6E8A-4147-A177-3AD203B41FA5}">
                      <a16:colId xmlns:a16="http://schemas.microsoft.com/office/drawing/2014/main" val="740782173"/>
                    </a:ext>
                  </a:extLst>
                </a:gridCol>
                <a:gridCol w="4848679">
                  <a:extLst>
                    <a:ext uri="{9D8B030D-6E8A-4147-A177-3AD203B41FA5}">
                      <a16:colId xmlns:a16="http://schemas.microsoft.com/office/drawing/2014/main" val="894110429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748001939"/>
                    </a:ext>
                  </a:extLst>
                </a:gridCol>
                <a:gridCol w="5715062">
                  <a:extLst>
                    <a:ext uri="{9D8B030D-6E8A-4147-A177-3AD203B41FA5}">
                      <a16:colId xmlns:a16="http://schemas.microsoft.com/office/drawing/2014/main" val="495700598"/>
                    </a:ext>
                  </a:extLst>
                </a:gridCol>
              </a:tblGrid>
              <a:tr h="6487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1500" b="0" cap="all" baseline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625650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137044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07892"/>
                  </a:ext>
                </a:extLst>
              </a:tr>
              <a:tr h="9969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US" sz="100" b="0" strike="noStrike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0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1200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02110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500" b="0" kern="1200" cap="all" baseline="0" dirty="0">
                        <a:solidFill>
                          <a:srgbClr val="003F57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15276"/>
                  </a:ext>
                </a:extLst>
              </a:tr>
              <a:tr h="5453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68065"/>
                  </a:ext>
                </a:extLst>
              </a:tr>
              <a:tr h="12072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781902"/>
                  </a:ext>
                </a:extLst>
              </a:tr>
              <a:tr h="8849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0000" algn="l" defTabSz="914400" rtl="0" eaLnBrk="1" latinLnBrk="0" hangingPunct="1"/>
                      <a:endParaRPr lang="en-US" sz="1800" b="0" i="0" u="none" strike="noStrike" kern="1200" baseline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115000"/>
                  </a:ext>
                </a:extLst>
              </a:tr>
            </a:tbl>
          </a:graphicData>
        </a:graphic>
      </p:graphicFrame>
      <p:sp>
        <p:nvSpPr>
          <p:cNvPr id="24" name="Espace réservé du texte 5">
            <a:extLst>
              <a:ext uri="{FF2B5EF4-FFF2-40B4-BE49-F238E27FC236}">
                <a16:creationId xmlns:a16="http://schemas.microsoft.com/office/drawing/2014/main" id="{B3FC0E23-3993-438D-AAFF-6A1365D101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7125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2D68B1F4-310F-4EB7-BB4B-79555B75D15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7125" y="1619003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5E62EF2-ADB8-4111-B061-63137661CF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7124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DE99399C-3B77-411E-AA70-B29ADBD392F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7125" y="3937329"/>
            <a:ext cx="4822475" cy="323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01B5909E-9844-4051-B97B-FDBDEE3358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712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924D4F9C-680A-4654-9284-ED20E43E19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67124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8C855A71-B096-407C-8874-B3380D1DD3C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514" y="2185097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C0EDE1B9-6FDF-47B3-BFA6-3C7ED70FE5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28513" y="2727368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A5A8D440-6284-456C-8C98-D922980657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514" y="45311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37387239-7336-4481-8C87-8FC7BA6824E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28513" y="5103632"/>
            <a:ext cx="48224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8A94517-219B-CF4A-B201-D25B593DD323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740BB3-A011-AE8C-4F1A-26134B80A49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/>
            <a:fld id="{937648B1-1D40-48E7-8BE5-7953559C7E53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3B2F23-6B3A-AEF7-198B-86F8FF82DDD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31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5D8812B-31AD-49BB-A085-C6FF154E93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6837" y="352422"/>
            <a:ext cx="11834812" cy="3762378"/>
          </a:xfrm>
          <a:custGeom>
            <a:avLst/>
            <a:gdLst>
              <a:gd name="connsiteX0" fmla="*/ 0 w 11834812"/>
              <a:gd name="connsiteY0" fmla="*/ 0 h 3762378"/>
              <a:gd name="connsiteX1" fmla="*/ 11834812 w 11834812"/>
              <a:gd name="connsiteY1" fmla="*/ 0 h 3762378"/>
              <a:gd name="connsiteX2" fmla="*/ 11834812 w 11834812"/>
              <a:gd name="connsiteY2" fmla="*/ 3762378 h 3762378"/>
              <a:gd name="connsiteX3" fmla="*/ 6856763 w 11834812"/>
              <a:gd name="connsiteY3" fmla="*/ 3762378 h 3762378"/>
              <a:gd name="connsiteX4" fmla="*/ 6856763 w 11834812"/>
              <a:gd name="connsiteY4" fmla="*/ 3576893 h 3762378"/>
              <a:gd name="connsiteX5" fmla="*/ 0 w 11834812"/>
              <a:gd name="connsiteY5" fmla="*/ 3576893 h 3762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4812" h="3762378">
                <a:moveTo>
                  <a:pt x="0" y="0"/>
                </a:moveTo>
                <a:lnTo>
                  <a:pt x="11834812" y="0"/>
                </a:lnTo>
                <a:lnTo>
                  <a:pt x="11834812" y="3762378"/>
                </a:lnTo>
                <a:lnTo>
                  <a:pt x="6856763" y="3762378"/>
                </a:lnTo>
                <a:lnTo>
                  <a:pt x="6856763" y="3576893"/>
                </a:lnTo>
                <a:lnTo>
                  <a:pt x="0" y="35768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55938-D512-49A8-B153-545D08FFC558}"/>
              </a:ext>
            </a:extLst>
          </p:cNvPr>
          <p:cNvSpPr/>
          <p:nvPr userDrawn="1"/>
        </p:nvSpPr>
        <p:spPr>
          <a:xfrm>
            <a:off x="0" y="3929315"/>
            <a:ext cx="7213600" cy="381000"/>
          </a:xfrm>
          <a:prstGeom prst="rect">
            <a:avLst/>
          </a:prstGeom>
          <a:gradFill>
            <a:gsLst>
              <a:gs pos="0">
                <a:srgbClr val="00BCFD"/>
              </a:gs>
              <a:gs pos="100000">
                <a:srgbClr val="23D2B5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330D0-D207-4CCA-848E-DAFD2CEB7B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289" y="4541962"/>
            <a:ext cx="11085512" cy="4154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1F1876-0257-8462-BE15-AB6E14CE29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D3D228-8B52-85CE-527E-9079C9E8290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E7997114-131B-41D5-B471-6635DF89858A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A71D5A-1734-91C1-636A-BC0A231478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52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B716029-E1E3-CF74-F79E-9E30D343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093BD4-4D67-0EE9-E7A7-654A168147B5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 descr="picture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E7F3E3-2B10-C981-308F-B5BE1ABEB5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6A881EB-803A-924B-D4FD-8009BF15C9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914B146C-B52E-45C0-9014-7A1346B6AD06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9D1A66-05C7-4EEF-05FD-B78409C6A3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65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BFF6A0E5-1076-A11D-FE09-2BE1CE72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C1E12-07E7-8C84-BDCD-2D028C6780BD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0147626-EBB2-451B-A7F5-33FA8BEA31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1533236"/>
            <a:ext cx="3251199" cy="369332"/>
          </a:xfrm>
          <a:prstGeom prst="rect">
            <a:avLst/>
          </a:prstGeom>
          <a:noFill/>
        </p:spPr>
        <p:txBody>
          <a:bodyPr lIns="360000" rIns="252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423B3DC-1B6D-43B0-B2E0-B3BA21CBE1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5234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noProof="0"/>
              <a:t>0,00 </a:t>
            </a:r>
          </a:p>
        </p:txBody>
      </p:sp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F5041F54-EB20-4613-9D13-34A6698A6F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85233" y="2781988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4E15BF8-C6C9-4C24-862C-FBB64296CD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10529" y="1533236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9915CBFE-6761-44F1-B968-6602EFCF1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91953" y="1908501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/>
              <a:t>0,00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A09C3C1-48BD-4780-B675-DAAD25967E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91953" y="2781988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299B9E1-1AB2-4052-A899-3CCA3B6C92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3661751"/>
            <a:ext cx="3251199" cy="369332"/>
          </a:xfrm>
          <a:prstGeom prst="rect">
            <a:avLst/>
          </a:prstGeom>
          <a:noFill/>
        </p:spPr>
        <p:txBody>
          <a:bodyPr lIns="36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6F1F4794-E6FC-449E-BAD1-D17E2E2B5B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5234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00 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5D62BD64-3F52-4918-91C3-356C638BCE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5234" y="4912129"/>
            <a:ext cx="161405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70283E9E-E6A8-46BF-8048-923952C75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10529" y="3661751"/>
            <a:ext cx="3251199" cy="369332"/>
          </a:xfrm>
          <a:prstGeom prst="rect">
            <a:avLst/>
          </a:prstGeom>
          <a:noFill/>
        </p:spPr>
        <p:txBody>
          <a:bodyPr lIns="180000" anchor="ctr"/>
          <a:lstStyle>
            <a:lvl1pPr marL="0" indent="0" algn="l" defTabSz="914400" rtl="0" eaLnBrk="1" latinLnBrk="0" hangingPunct="1">
              <a:spcBef>
                <a:spcPts val="2400"/>
              </a:spcBef>
              <a:buNone/>
              <a:defRPr lang="en-US" sz="1800" kern="1200" cap="all" baseline="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FB1FE772-3619-4B86-B4F7-C2F01F6717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1953" y="4031083"/>
            <a:ext cx="2965965" cy="8617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00 </a:t>
            </a:r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2C54322D-923B-4750-BB1A-8DD879573D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91953" y="4912129"/>
            <a:ext cx="1632527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97E704-6754-4DE7-8D47-3C52E54F5B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86600" y="1524000"/>
            <a:ext cx="5105400" cy="33909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156F44F-6E96-AA74-CC87-42958EEC385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8CFE99-FB66-656C-E861-096401CD6A9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fld id="{896D52EF-E5DE-4880-94A7-00152FBFEE4E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3316E3B-69BF-2264-D19F-595A3D803D7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113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i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965FBBA-FD65-430D-8BAD-C0FE62C8B04D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noProof="0"/>
              <a:t>engie.com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A52A6DB-F23D-DF2A-38DD-20128266319D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63796" y="2213521"/>
            <a:ext cx="864406" cy="2430957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33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in blue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A51A565C-B500-4B95-BA46-5206376F4D38}"/>
              </a:ext>
            </a:extLst>
          </p:cNvPr>
          <p:cNvSpPr txBox="1"/>
          <p:nvPr userDrawn="1"/>
        </p:nvSpPr>
        <p:spPr>
          <a:xfrm>
            <a:off x="4876800" y="6465651"/>
            <a:ext cx="2438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noProof="0"/>
              <a:t>engie.com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3CDE29F-DA21-3382-41F4-2820E5867EEB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63796" y="2213521"/>
            <a:ext cx="864406" cy="2430957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19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3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DC48E3-2023-0242-985D-69E25BFFF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565400" cy="2539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5" name="Picture 4" descr="The University of Iowa">
            <a:extLst>
              <a:ext uri="{FF2B5EF4-FFF2-40B4-BE49-F238E27FC236}">
                <a16:creationId xmlns:a16="http://schemas.microsoft.com/office/drawing/2014/main" id="{8111DF5C-863B-494F-85BE-A436C8203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228592"/>
            <a:ext cx="1782868" cy="6351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2525-98F9-924C-B8E5-083B38E2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689"/>
            <a:ext cx="10515600" cy="2010807"/>
          </a:xfrm>
        </p:spPr>
        <p:txBody>
          <a:bodyPr/>
          <a:lstStyle>
            <a:lvl1pPr marL="171450" indent="-171450">
              <a:buSzPct val="95000"/>
              <a:buFontTx/>
              <a:buBlip>
                <a:blip r:embed="rId3"/>
              </a:buBlip>
              <a:defRPr/>
            </a:lvl1pPr>
            <a:lvl2pPr marL="5143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2pPr>
            <a:lvl3pPr marL="8572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12001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543050" indent="-171450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838201" y="1363362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5" y="494273"/>
            <a:ext cx="10515600" cy="86908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3167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6EBBA0-2B0E-FB4D-B3E3-D6D8CFD2D304}"/>
              </a:ext>
            </a:extLst>
          </p:cNvPr>
          <p:cNvSpPr/>
          <p:nvPr userDrawn="1"/>
        </p:nvSpPr>
        <p:spPr>
          <a:xfrm>
            <a:off x="0" y="6389513"/>
            <a:ext cx="12192000" cy="468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Arial" panose="020B0604020202020204" pitchFamily="34" charset="0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5D72E00-D5A0-3949-A13A-E74226E1A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565400" cy="2539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/>
              <a:t>View &gt;&gt; Header and Footer &gt;&gt; Add Unit Name</a:t>
            </a:r>
            <a:endParaRPr lang="en-US" dirty="0"/>
          </a:p>
        </p:txBody>
      </p:sp>
      <p:pic>
        <p:nvPicPr>
          <p:cNvPr id="11" name="Picture 10" descr="The University of Iowa">
            <a:extLst>
              <a:ext uri="{FF2B5EF4-FFF2-40B4-BE49-F238E27FC236}">
                <a16:creationId xmlns:a16="http://schemas.microsoft.com/office/drawing/2014/main" id="{74A12B3D-5C17-A448-B655-A9DD7C2ED8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1" y="6228592"/>
            <a:ext cx="1782868" cy="63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086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6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291196B-2C2A-3A77-85AA-715BE9E8F3F8}"/>
              </a:ext>
            </a:extLst>
          </p:cNvPr>
          <p:cNvSpPr/>
          <p:nvPr userDrawn="1"/>
        </p:nvSpPr>
        <p:spPr>
          <a:xfrm>
            <a:off x="0" y="1"/>
            <a:ext cx="12192000" cy="56600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0F3B108-3CE1-4D6F-AAD5-4C0888A1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42" y="1544576"/>
            <a:ext cx="8348552" cy="86177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spAutoFit/>
          </a:bodyPr>
          <a:lstStyle>
            <a:lvl1pPr algn="l">
              <a:lnSpc>
                <a:spcPct val="100000"/>
              </a:lnSpc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6" name="Espace réservé du texte 11">
            <a:extLst>
              <a:ext uri="{FF2B5EF4-FFF2-40B4-BE49-F238E27FC236}">
                <a16:creationId xmlns:a16="http://schemas.microsoft.com/office/drawing/2014/main" id="{AC7DBAEB-5019-B3E8-666A-836247000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3457" y="3662926"/>
            <a:ext cx="4853116" cy="40011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14A87-EE06-1F42-568C-B59F7048F08F}"/>
              </a:ext>
            </a:extLst>
          </p:cNvPr>
          <p:cNvSpPr/>
          <p:nvPr userDrawn="1"/>
        </p:nvSpPr>
        <p:spPr>
          <a:xfrm>
            <a:off x="0" y="5531452"/>
            <a:ext cx="9157061" cy="257138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87A4944-8617-FD4C-6CC4-88D62E507499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027701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chemeClr val="bg1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7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66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sz="1800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53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559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5808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234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00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432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2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8399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443C-97EB-4E09-B151-BF0F6B7C1B70}" type="datetimeFigureOut">
              <a:rPr lang="en-US" smtClean="0">
                <a:solidFill>
                  <a:srgbClr val="4E5B6F"/>
                </a:solidFill>
              </a:rPr>
              <a:pPr/>
              <a:t>10/25/2023</a:t>
            </a:fld>
            <a:endParaRPr lang="en-US">
              <a:solidFill>
                <a:srgbClr val="4E5B6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E5B6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B1DB-32BE-486F-B399-E8C86FA7E987}" type="slidenum">
              <a:rPr lang="en-US" smtClean="0">
                <a:solidFill>
                  <a:srgbClr val="4E5B6F"/>
                </a:solidFill>
              </a:rPr>
              <a:pPr/>
              <a:t>‹#›</a:t>
            </a:fld>
            <a:endParaRPr lang="en-US">
              <a:solidFill>
                <a:srgbClr val="4E5B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7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279688E9-79BF-4A24-6D97-49FD7BAB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890167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26">
            <a:extLst>
              <a:ext uri="{FF2B5EF4-FFF2-40B4-BE49-F238E27FC236}">
                <a16:creationId xmlns:a16="http://schemas.microsoft.com/office/drawing/2014/main" id="{615A44B0-6E89-4733-91D2-0945757FEB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3520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Titre</a:t>
            </a:r>
            <a:r>
              <a:rPr lang="en-US" noProof="0" dirty="0"/>
              <a:t> du </a:t>
            </a:r>
            <a:r>
              <a:rPr lang="en-US" noProof="0" dirty="0" err="1"/>
              <a:t>chapitre</a:t>
            </a:r>
            <a:endParaRPr lang="en-US" noProof="0" dirty="0"/>
          </a:p>
        </p:txBody>
      </p:sp>
      <p:sp>
        <p:nvSpPr>
          <p:cNvPr id="14" name="Espace réservé du texte 26">
            <a:extLst>
              <a:ext uri="{FF2B5EF4-FFF2-40B4-BE49-F238E27FC236}">
                <a16:creationId xmlns:a16="http://schemas.microsoft.com/office/drawing/2014/main" id="{1DD0599C-1921-47BA-9B44-F0954A4F9B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9722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information </a:t>
            </a:r>
            <a:r>
              <a:rPr lang="en-US" noProof="0" dirty="0" err="1"/>
              <a:t>complémentaire</a:t>
            </a:r>
            <a:endParaRPr lang="en-US" noProof="0" dirty="0"/>
          </a:p>
        </p:txBody>
      </p:sp>
      <p:sp>
        <p:nvSpPr>
          <p:cNvPr id="13" name="Espace réservé du texte 26">
            <a:extLst>
              <a:ext uri="{FF2B5EF4-FFF2-40B4-BE49-F238E27FC236}">
                <a16:creationId xmlns:a16="http://schemas.microsoft.com/office/drawing/2014/main" id="{24CACEE7-33A0-4B90-BD78-372E43E512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69129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00</a:t>
            </a:r>
          </a:p>
        </p:txBody>
      </p:sp>
      <p:sp>
        <p:nvSpPr>
          <p:cNvPr id="18" name="Espace réservé du texte 26">
            <a:extLst>
              <a:ext uri="{FF2B5EF4-FFF2-40B4-BE49-F238E27FC236}">
                <a16:creationId xmlns:a16="http://schemas.microsoft.com/office/drawing/2014/main" id="{C1125814-0E7E-4FC6-964D-D66E5FCE57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3520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Titre</a:t>
            </a:r>
            <a:r>
              <a:rPr lang="en-US" noProof="0" dirty="0"/>
              <a:t> du </a:t>
            </a:r>
            <a:r>
              <a:rPr lang="en-US" noProof="0" dirty="0" err="1"/>
              <a:t>chapitre</a:t>
            </a:r>
            <a:endParaRPr lang="en-US" noProof="0" dirty="0"/>
          </a:p>
        </p:txBody>
      </p:sp>
      <p:sp>
        <p:nvSpPr>
          <p:cNvPr id="17" name="Espace réservé du texte 26">
            <a:extLst>
              <a:ext uri="{FF2B5EF4-FFF2-40B4-BE49-F238E27FC236}">
                <a16:creationId xmlns:a16="http://schemas.microsoft.com/office/drawing/2014/main" id="{364D430B-463E-4695-95DE-028D23FA5B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39722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16" name="Espace réservé du texte 26">
            <a:extLst>
              <a:ext uri="{FF2B5EF4-FFF2-40B4-BE49-F238E27FC236}">
                <a16:creationId xmlns:a16="http://schemas.microsoft.com/office/drawing/2014/main" id="{7693AF9D-365D-45DE-A221-58D1EE4E14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9129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1" name="Espace réservé du texte 26">
            <a:extLst>
              <a:ext uri="{FF2B5EF4-FFF2-40B4-BE49-F238E27FC236}">
                <a16:creationId xmlns:a16="http://schemas.microsoft.com/office/drawing/2014/main" id="{90BEB854-DBA8-4CF6-9783-FE19C6575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3520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0" name="Espace réservé du texte 26">
            <a:extLst>
              <a:ext uri="{FF2B5EF4-FFF2-40B4-BE49-F238E27FC236}">
                <a16:creationId xmlns:a16="http://schemas.microsoft.com/office/drawing/2014/main" id="{34E38AAA-2D02-491E-BA59-59DDA7C300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39722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19" name="Espace réservé du texte 26">
            <a:extLst>
              <a:ext uri="{FF2B5EF4-FFF2-40B4-BE49-F238E27FC236}">
                <a16:creationId xmlns:a16="http://schemas.microsoft.com/office/drawing/2014/main" id="{0A04B0AE-6C8D-43D9-9DA1-6AEA3EFE17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69129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4" name="Espace réservé du texte 26">
            <a:extLst>
              <a:ext uri="{FF2B5EF4-FFF2-40B4-BE49-F238E27FC236}">
                <a16:creationId xmlns:a16="http://schemas.microsoft.com/office/drawing/2014/main" id="{184BCBA6-CDDC-4134-AEF3-B9CB619564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3520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3" name="Espace réservé du texte 26">
            <a:extLst>
              <a:ext uri="{FF2B5EF4-FFF2-40B4-BE49-F238E27FC236}">
                <a16:creationId xmlns:a16="http://schemas.microsoft.com/office/drawing/2014/main" id="{1CA142FE-3D9B-44AB-A8F3-187CFAFAD6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39722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2" name="Espace réservé du texte 26">
            <a:extLst>
              <a:ext uri="{FF2B5EF4-FFF2-40B4-BE49-F238E27FC236}">
                <a16:creationId xmlns:a16="http://schemas.microsoft.com/office/drawing/2014/main" id="{BA3EE6DE-1BA8-43A7-ADD1-29CD4F21CC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69129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770BEFA4-581A-4759-8605-C6AF6C4085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51929" y="2043809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6" name="Espace réservé du texte 26">
            <a:extLst>
              <a:ext uri="{FF2B5EF4-FFF2-40B4-BE49-F238E27FC236}">
                <a16:creationId xmlns:a16="http://schemas.microsoft.com/office/drawing/2014/main" id="{61F66FFE-67C9-4B56-8324-EF6BDFE32E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98131" y="2249067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5" name="Espace réservé du texte 26">
            <a:extLst>
              <a:ext uri="{FF2B5EF4-FFF2-40B4-BE49-F238E27FC236}">
                <a16:creationId xmlns:a16="http://schemas.microsoft.com/office/drawing/2014/main" id="{64728F90-9961-40D7-ADE3-000E176AFFC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527538" y="1974557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Espace réservé du texte 26">
            <a:extLst>
              <a:ext uri="{FF2B5EF4-FFF2-40B4-BE49-F238E27FC236}">
                <a16:creationId xmlns:a16="http://schemas.microsoft.com/office/drawing/2014/main" id="{5EB5C6CD-1AB5-462B-8ECE-62054284C4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51929" y="2949202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29" name="Espace réservé du texte 26">
            <a:extLst>
              <a:ext uri="{FF2B5EF4-FFF2-40B4-BE49-F238E27FC236}">
                <a16:creationId xmlns:a16="http://schemas.microsoft.com/office/drawing/2014/main" id="{88D570F5-9141-4173-B1A7-2A1E8ABCE4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98131" y="3154460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28" name="Espace réservé du texte 26">
            <a:extLst>
              <a:ext uri="{FF2B5EF4-FFF2-40B4-BE49-F238E27FC236}">
                <a16:creationId xmlns:a16="http://schemas.microsoft.com/office/drawing/2014/main" id="{0DC42330-EAE2-49DE-BF3A-315F8F2265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527538" y="2879950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3" name="Espace réservé du texte 26">
            <a:extLst>
              <a:ext uri="{FF2B5EF4-FFF2-40B4-BE49-F238E27FC236}">
                <a16:creationId xmlns:a16="http://schemas.microsoft.com/office/drawing/2014/main" id="{1E06401C-90FC-474B-955D-3DA7848F08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929" y="3876741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32" name="Espace réservé du texte 26">
            <a:extLst>
              <a:ext uri="{FF2B5EF4-FFF2-40B4-BE49-F238E27FC236}">
                <a16:creationId xmlns:a16="http://schemas.microsoft.com/office/drawing/2014/main" id="{027CC24C-CBD9-47AF-B3FC-B05FD537C7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98131" y="4081999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31" name="Espace réservé du texte 26">
            <a:extLst>
              <a:ext uri="{FF2B5EF4-FFF2-40B4-BE49-F238E27FC236}">
                <a16:creationId xmlns:a16="http://schemas.microsoft.com/office/drawing/2014/main" id="{814B6700-A687-4F5F-879A-807CA2B3B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27538" y="3807489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6" name="Espace réservé du texte 26">
            <a:extLst>
              <a:ext uri="{FF2B5EF4-FFF2-40B4-BE49-F238E27FC236}">
                <a16:creationId xmlns:a16="http://schemas.microsoft.com/office/drawing/2014/main" id="{BB399784-B415-4005-889F-EEEC498D6E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929" y="4783275"/>
            <a:ext cx="1838580" cy="307777"/>
          </a:xfrm>
          <a:prstGeom prst="rect">
            <a:avLst/>
          </a:prstGeom>
        </p:spPr>
        <p:txBody>
          <a:bodyPr wrap="none" anchor="b" anchorCtr="0"/>
          <a:lstStyle>
            <a:lvl1pPr marL="0" indent="0" algn="r">
              <a:buNone/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Titre du chapitre</a:t>
            </a:r>
          </a:p>
        </p:txBody>
      </p:sp>
      <p:sp>
        <p:nvSpPr>
          <p:cNvPr id="35" name="Espace réservé du texte 26">
            <a:extLst>
              <a:ext uri="{FF2B5EF4-FFF2-40B4-BE49-F238E27FC236}">
                <a16:creationId xmlns:a16="http://schemas.microsoft.com/office/drawing/2014/main" id="{47585CE7-6316-4828-B3DF-CB27492757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98131" y="4988533"/>
            <a:ext cx="2592377" cy="307777"/>
          </a:xfrm>
          <a:prstGeom prst="rect">
            <a:avLst/>
          </a:prstGeom>
        </p:spPr>
        <p:txBody>
          <a:bodyPr wrap="none"/>
          <a:lstStyle>
            <a:lvl1pPr marL="0" indent="0" algn="r">
              <a:buNone/>
              <a:defRPr sz="14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information complémentaire</a:t>
            </a:r>
          </a:p>
        </p:txBody>
      </p:sp>
      <p:sp>
        <p:nvSpPr>
          <p:cNvPr id="34" name="Espace réservé du texte 26">
            <a:extLst>
              <a:ext uri="{FF2B5EF4-FFF2-40B4-BE49-F238E27FC236}">
                <a16:creationId xmlns:a16="http://schemas.microsoft.com/office/drawing/2014/main" id="{93FB19A3-E5D8-4E8E-A06D-80CA1D7683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527538" y="4714023"/>
            <a:ext cx="800219" cy="646331"/>
          </a:xfrm>
          <a:prstGeom prst="rect">
            <a:avLst/>
          </a:prstGeom>
        </p:spPr>
        <p:txBody>
          <a:bodyPr wrap="none"/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BC023B-80EF-A880-B643-AA823273E9BE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E7CEE1-25FB-2926-FD1F-2E30762ED458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pPr algn="r"/>
            <a:fld id="{2522F7C4-BB3C-47E5-8BE8-65D6820486A8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EB3929-A6B4-87F4-3A4F-77C00E557276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92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E9CB0F-FE28-476B-99CE-E98B82279D6E}"/>
              </a:ext>
            </a:extLst>
          </p:cNvPr>
          <p:cNvSpPr/>
          <p:nvPr userDrawn="1"/>
        </p:nvSpPr>
        <p:spPr>
          <a:xfrm>
            <a:off x="369887" y="375138"/>
            <a:ext cx="11822113" cy="2398613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Titre 17">
            <a:extLst>
              <a:ext uri="{FF2B5EF4-FFF2-40B4-BE49-F238E27FC236}">
                <a16:creationId xmlns:a16="http://schemas.microsoft.com/office/drawing/2014/main" id="{79E9E6B7-3D3C-D34F-B8D9-529F5742E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32" name="Espace réservé du texte 19">
            <a:extLst>
              <a:ext uri="{FF2B5EF4-FFF2-40B4-BE49-F238E27FC236}">
                <a16:creationId xmlns:a16="http://schemas.microsoft.com/office/drawing/2014/main" id="{F4C3FFD8-AC3F-2B41-8663-BE489030FF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EFA7EAA-FE0D-9A88-A0BF-0E9680B2042F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401417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76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74CF265-7DCC-E39B-6872-649E10D3F8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2398612"/>
          </a:xfrm>
          <a:custGeom>
            <a:avLst/>
            <a:gdLst>
              <a:gd name="connsiteX0" fmla="*/ 0 w 11822112"/>
              <a:gd name="connsiteY0" fmla="*/ 0 h 2398612"/>
              <a:gd name="connsiteX1" fmla="*/ 11822112 w 11822112"/>
              <a:gd name="connsiteY1" fmla="*/ 0 h 2398612"/>
              <a:gd name="connsiteX2" fmla="*/ 11822112 w 11822112"/>
              <a:gd name="connsiteY2" fmla="*/ 2398612 h 2398612"/>
              <a:gd name="connsiteX3" fmla="*/ 2678113 w 11822112"/>
              <a:gd name="connsiteY3" fmla="*/ 2398612 h 2398612"/>
              <a:gd name="connsiteX4" fmla="*/ 2678113 w 11822112"/>
              <a:gd name="connsiteY4" fmla="*/ 2182906 h 2398612"/>
              <a:gd name="connsiteX5" fmla="*/ 0 w 11822112"/>
              <a:gd name="connsiteY5" fmla="*/ 2182906 h 239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2398612">
                <a:moveTo>
                  <a:pt x="0" y="0"/>
                </a:moveTo>
                <a:lnTo>
                  <a:pt x="11822112" y="0"/>
                </a:lnTo>
                <a:lnTo>
                  <a:pt x="11822112" y="2398612"/>
                </a:lnTo>
                <a:lnTo>
                  <a:pt x="2678113" y="2398612"/>
                </a:lnTo>
                <a:lnTo>
                  <a:pt x="2678113" y="2182906"/>
                </a:lnTo>
                <a:lnTo>
                  <a:pt x="0" y="218290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3975D4B-C20A-B1EA-3E64-B6C592000F75}"/>
              </a:ext>
            </a:extLst>
          </p:cNvPr>
          <p:cNvSpPr/>
          <p:nvPr userDrawn="1"/>
        </p:nvSpPr>
        <p:spPr>
          <a:xfrm>
            <a:off x="0" y="2550072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4" name="Titre 17">
            <a:extLst>
              <a:ext uri="{FF2B5EF4-FFF2-40B4-BE49-F238E27FC236}">
                <a16:creationId xmlns:a16="http://schemas.microsoft.com/office/drawing/2014/main" id="{98D576CC-5E45-1E46-9178-EBDD1FAB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869" y="3146051"/>
            <a:ext cx="7375541" cy="646331"/>
          </a:xfrm>
        </p:spPr>
        <p:txBody>
          <a:bodyPr wrap="square" anchor="t" anchorCtr="0">
            <a:spAutoFit/>
          </a:bodyPr>
          <a:lstStyle>
            <a:lvl1pPr algn="r">
              <a:defRPr sz="3600" b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5" name="Espace réservé du texte 19">
            <a:extLst>
              <a:ext uri="{FF2B5EF4-FFF2-40B4-BE49-F238E27FC236}">
                <a16:creationId xmlns:a16="http://schemas.microsoft.com/office/drawing/2014/main" id="{A2C65254-120E-E941-8C75-C23177BD76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673" y="3936876"/>
            <a:ext cx="5138737" cy="40011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90F1B004-38B9-A231-9F48-9CDEF7AD9557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840164" y="4401417"/>
            <a:ext cx="511675" cy="1438980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41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A061EEA-5A93-4C55-98D0-E904AE5B56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9888" y="367166"/>
            <a:ext cx="11822112" cy="3061834"/>
          </a:xfrm>
          <a:custGeom>
            <a:avLst/>
            <a:gdLst>
              <a:gd name="connsiteX0" fmla="*/ 0 w 11822112"/>
              <a:gd name="connsiteY0" fmla="*/ 0 h 3061834"/>
              <a:gd name="connsiteX1" fmla="*/ 11822112 w 11822112"/>
              <a:gd name="connsiteY1" fmla="*/ 0 h 3061834"/>
              <a:gd name="connsiteX2" fmla="*/ 11822112 w 11822112"/>
              <a:gd name="connsiteY2" fmla="*/ 3061834 h 3061834"/>
              <a:gd name="connsiteX3" fmla="*/ 2678112 w 11822112"/>
              <a:gd name="connsiteY3" fmla="*/ 3061834 h 3061834"/>
              <a:gd name="connsiteX4" fmla="*/ 2678112 w 11822112"/>
              <a:gd name="connsiteY4" fmla="*/ 2829222 h 3061834"/>
              <a:gd name="connsiteX5" fmla="*/ 0 w 11822112"/>
              <a:gd name="connsiteY5" fmla="*/ 2829222 h 3061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22112" h="3061834">
                <a:moveTo>
                  <a:pt x="0" y="0"/>
                </a:moveTo>
                <a:lnTo>
                  <a:pt x="11822112" y="0"/>
                </a:lnTo>
                <a:lnTo>
                  <a:pt x="11822112" y="3061834"/>
                </a:lnTo>
                <a:lnTo>
                  <a:pt x="2678112" y="3061834"/>
                </a:lnTo>
                <a:lnTo>
                  <a:pt x="2678112" y="2829222"/>
                </a:lnTo>
                <a:lnTo>
                  <a:pt x="0" y="282922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AEAFEC-1FF9-44DC-B8D9-017A45799F15}"/>
              </a:ext>
            </a:extLst>
          </p:cNvPr>
          <p:cNvSpPr/>
          <p:nvPr userDrawn="1"/>
        </p:nvSpPr>
        <p:spPr>
          <a:xfrm>
            <a:off x="-1" y="3196388"/>
            <a:ext cx="3048001" cy="447357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7" name="Titre 17">
            <a:extLst>
              <a:ext uri="{FF2B5EF4-FFF2-40B4-BE49-F238E27FC236}">
                <a16:creationId xmlns:a16="http://schemas.microsoft.com/office/drawing/2014/main" id="{C853C810-4BF9-4B34-A6B4-B185503F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786" y="3749869"/>
            <a:ext cx="5257800" cy="538609"/>
          </a:xfrm>
        </p:spPr>
        <p:txBody>
          <a:bodyPr anchor="t" anchorCtr="0">
            <a:spAutoFit/>
          </a:bodyPr>
          <a:lstStyle>
            <a:lvl1pPr algn="r">
              <a:defRPr sz="29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7AF2F9E-E714-4652-A008-A68480F9E2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000" y="2044800"/>
            <a:ext cx="2710800" cy="19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5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28" name="Espace réservé du texte 19">
            <a:extLst>
              <a:ext uri="{FF2B5EF4-FFF2-40B4-BE49-F238E27FC236}">
                <a16:creationId xmlns:a16="http://schemas.microsoft.com/office/drawing/2014/main" id="{7C0D9627-3AE6-41EF-A0D8-14474E747E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849" y="4714218"/>
            <a:ext cx="5138737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7AAA0A-40FE-139C-0131-45CE40E12D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80E2A5-4ABE-F75B-645F-7A652BBD42A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B7479403-C09F-465B-97A0-699B7DD38BA1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9EAA9F-0A0D-789B-36FB-FE8D7EB858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92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0535367-D0EC-44EC-837B-EED656EC4AAE}"/>
              </a:ext>
            </a:extLst>
          </p:cNvPr>
          <p:cNvSpPr/>
          <p:nvPr userDrawn="1"/>
        </p:nvSpPr>
        <p:spPr>
          <a:xfrm>
            <a:off x="0" y="1699059"/>
            <a:ext cx="2879400" cy="335482"/>
          </a:xfrm>
          <a:prstGeom prst="rect">
            <a:avLst/>
          </a:prstGeom>
          <a:gradFill flip="none" rotWithShape="1">
            <a:gsLst>
              <a:gs pos="0">
                <a:srgbClr val="00BCFD"/>
              </a:gs>
              <a:gs pos="100000">
                <a:srgbClr val="23D2B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1E187ED4-571F-4EC5-86B0-CB95DC95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9" y="2632285"/>
            <a:ext cx="5248260" cy="461665"/>
          </a:xfrm>
        </p:spPr>
        <p:txBody>
          <a:bodyPr wrap="square" anchor="t" anchorCtr="0">
            <a:spAutoFit/>
          </a:bodyPr>
          <a:lstStyle>
            <a:lvl1pPr algn="l">
              <a:defRPr sz="2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A19CF048-B97F-4AAE-95BE-9C8DF1F821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039" y="650340"/>
            <a:ext cx="2710800" cy="15696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00</a:t>
            </a: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1BF5B873-CBDC-D94E-8806-2825D67CB962}"/>
              </a:ext>
            </a:extLst>
          </p:cNvPr>
          <p:cNvCxnSpPr/>
          <p:nvPr userDrawn="1"/>
        </p:nvCxnSpPr>
        <p:spPr>
          <a:xfrm>
            <a:off x="0" y="4143250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483F5BA-6A4B-4167-9553-012D4EB5CB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2907" y="4480310"/>
            <a:ext cx="5138737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24243E3-25FF-1E21-133B-EB58975432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CA3FACD-42FE-6181-5765-C4EEE614F4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fld id="{D360DAA8-03A0-49AF-9A65-6234C4F3B761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0E1BB3-D8A6-70CD-4101-7F2E8079DCB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85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E2015A8-D1D7-D435-9311-AD713DA8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 anchor="t" anchorCtr="0"/>
          <a:lstStyle>
            <a:lvl1pPr>
              <a:lnSpc>
                <a:spcPct val="95000"/>
              </a:lnSpc>
              <a:defRPr sz="2500"/>
            </a:lvl1pPr>
          </a:lstStyle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312965-B556-498A-8FD9-20D33996CE4F}"/>
              </a:ext>
            </a:extLst>
          </p:cNvPr>
          <p:cNvCxnSpPr/>
          <p:nvPr userDrawn="1"/>
        </p:nvCxnSpPr>
        <p:spPr>
          <a:xfrm>
            <a:off x="0" y="1166392"/>
            <a:ext cx="4633913" cy="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CFCF277-66D0-46F6-B18E-0B37F27CA7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2" y="1688399"/>
            <a:ext cx="4930022" cy="323165"/>
          </a:xfrm>
          <a:prstGeom prst="rect">
            <a:avLst/>
          </a:prstGeom>
        </p:spPr>
        <p:txBody>
          <a:bodyPr/>
          <a:lstStyle>
            <a:lvl1pPr marL="180000" indent="-180000">
              <a:buSzPct val="50000"/>
              <a:buFontTx/>
              <a:buBlip>
                <a:blip r:embed="rId2"/>
              </a:buBlip>
              <a:defRPr sz="1500" spc="20" baseline="0"/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021FC4C-3EF8-47A7-B0F9-8C0C9A27A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7016" y="4730119"/>
            <a:ext cx="4001632" cy="33342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10000"/>
              </a:lnSpc>
              <a:buSzPct val="50000"/>
              <a:buFontTx/>
              <a:buNone/>
              <a:defRPr sz="1500" spc="2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BD79AD-DE08-3B16-29E8-B282D7D353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© ENGIE 2022 - Title of the presentation -</a:t>
            </a:r>
            <a:endParaRPr lang="en-US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50B164-152B-7F76-B6E5-B259E86BA1D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fld id="{58F51711-5769-49D1-8B2C-84F0E539B463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0E6AB6-6A55-B69A-97CF-C4B350F8AC5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05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3434A3B-3DCA-4D28-B0A7-F7864290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402"/>
            <a:ext cx="10515600" cy="76944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82617-B9FE-4114-BEC5-BAE77308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1080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en-US" noProof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4C3F306F-AB0E-458F-8BDF-C02DB51C7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1495" y="6397471"/>
            <a:ext cx="2537874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8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© ENGIE 2022 - Title of the presentation -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27B4F11-5FBA-6078-CD41-E90EDDDE1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30433" y="6397470"/>
            <a:ext cx="704039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>
              <a:defRPr lang="fr-FR" sz="800" cap="all" baseline="0" smtClean="0">
                <a:solidFill>
                  <a:schemeClr val="accent1"/>
                </a:solidFill>
              </a:defRPr>
            </a:lvl1pPr>
          </a:lstStyle>
          <a:p>
            <a:pPr algn="r"/>
            <a:fld id="{1F3D0A8A-D253-4015-AF29-E65133CE267D}" type="datetime1">
              <a:rPr lang="fr-FR" smtClean="0"/>
              <a:t>25/10/2023</a:t>
            </a:fld>
            <a:endParaRPr lang="fr-FR" dirty="0"/>
          </a:p>
        </p:txBody>
      </p:sp>
      <p:sp>
        <p:nvSpPr>
          <p:cNvPr id="14" name="Espace réservé du numéro de diapositive 6">
            <a:extLst>
              <a:ext uri="{FF2B5EF4-FFF2-40B4-BE49-F238E27FC236}">
                <a16:creationId xmlns:a16="http://schemas.microsoft.com/office/drawing/2014/main" id="{E0B80EEA-EB13-4532-99F0-6D321D5F3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0146" y="6397470"/>
            <a:ext cx="429926" cy="2154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D1E150D-35D8-952A-0B5F-5794BDAD22C1}"/>
              </a:ext>
            </a:extLst>
          </p:cNvPr>
          <p:cNvSpPr>
            <a:spLocks noChangeAspect="1"/>
          </p:cNvSpPr>
          <p:nvPr userDrawn="1"/>
        </p:nvSpPr>
        <p:spPr>
          <a:xfrm rot="16200000" flipV="1">
            <a:off x="560063" y="6180400"/>
            <a:ext cx="214566" cy="603422"/>
          </a:xfrm>
          <a:custGeom>
            <a:avLst/>
            <a:gdLst>
              <a:gd name="connsiteX0" fmla="*/ 723285 w 2145160"/>
              <a:gd name="connsiteY0" fmla="*/ 1455551 h 6032807"/>
              <a:gd name="connsiteX1" fmla="*/ 706876 w 2145160"/>
              <a:gd name="connsiteY1" fmla="*/ 1437189 h 6032807"/>
              <a:gd name="connsiteX2" fmla="*/ 134107 w 2145160"/>
              <a:gd name="connsiteY2" fmla="*/ 1479840 h 6032807"/>
              <a:gd name="connsiteX3" fmla="*/ 14235 w 2145160"/>
              <a:gd name="connsiteY3" fmla="*/ 1585091 h 6032807"/>
              <a:gd name="connsiteX4" fmla="*/ 134846 w 2145160"/>
              <a:gd name="connsiteY4" fmla="*/ 1691242 h 6032807"/>
              <a:gd name="connsiteX5" fmla="*/ 665459 w 2145160"/>
              <a:gd name="connsiteY5" fmla="*/ 1730295 h 6032807"/>
              <a:gd name="connsiteX6" fmla="*/ 681129 w 2145160"/>
              <a:gd name="connsiteY6" fmla="*/ 1717224 h 6032807"/>
              <a:gd name="connsiteX7" fmla="*/ 996866 w 2145160"/>
              <a:gd name="connsiteY7" fmla="*/ 4425410 h 6032807"/>
              <a:gd name="connsiteX8" fmla="*/ 959248 w 2145160"/>
              <a:gd name="connsiteY8" fmla="*/ 4323757 h 6032807"/>
              <a:gd name="connsiteX9" fmla="*/ 495166 w 2145160"/>
              <a:gd name="connsiteY9" fmla="*/ 3776970 h 6032807"/>
              <a:gd name="connsiteX10" fmla="*/ 457917 w 2145160"/>
              <a:gd name="connsiteY10" fmla="*/ 3668543 h 6032807"/>
              <a:gd name="connsiteX11" fmla="*/ 542597 w 2145160"/>
              <a:gd name="connsiteY11" fmla="*/ 3628168 h 6032807"/>
              <a:gd name="connsiteX12" fmla="*/ 889868 w 2145160"/>
              <a:gd name="connsiteY12" fmla="*/ 3577738 h 6032807"/>
              <a:gd name="connsiteX13" fmla="*/ 996655 w 2145160"/>
              <a:gd name="connsiteY13" fmla="*/ 3479895 h 6032807"/>
              <a:gd name="connsiteX14" fmla="*/ 893244 w 2145160"/>
              <a:gd name="connsiteY14" fmla="*/ 3387556 h 6032807"/>
              <a:gd name="connsiteX15" fmla="*/ 170952 w 2145160"/>
              <a:gd name="connsiteY15" fmla="*/ 3387556 h 6032807"/>
              <a:gd name="connsiteX16" fmla="*/ 14464 w 2145160"/>
              <a:gd name="connsiteY16" fmla="*/ 3515138 h 6032807"/>
              <a:gd name="connsiteX17" fmla="*/ 56197 w 2145160"/>
              <a:gd name="connsiteY17" fmla="*/ 3626051 h 6032807"/>
              <a:gd name="connsiteX18" fmla="*/ 518961 w 2145160"/>
              <a:gd name="connsiteY18" fmla="*/ 4141777 h 6032807"/>
              <a:gd name="connsiteX19" fmla="*/ 577736 w 2145160"/>
              <a:gd name="connsiteY19" fmla="*/ 4273328 h 6032807"/>
              <a:gd name="connsiteX20" fmla="*/ 484402 w 2145160"/>
              <a:gd name="connsiteY20" fmla="*/ 4331747 h 6032807"/>
              <a:gd name="connsiteX21" fmla="*/ 100252 w 2145160"/>
              <a:gd name="connsiteY21" fmla="*/ 4394877 h 6032807"/>
              <a:gd name="connsiteX22" fmla="*/ 14464 w 2145160"/>
              <a:gd name="connsiteY22" fmla="*/ 4489281 h 6032807"/>
              <a:gd name="connsiteX23" fmla="*/ 107059 w 2145160"/>
              <a:gd name="connsiteY23" fmla="*/ 4577069 h 6032807"/>
              <a:gd name="connsiteX24" fmla="*/ 831989 w 2145160"/>
              <a:gd name="connsiteY24" fmla="*/ 4577069 h 6032807"/>
              <a:gd name="connsiteX25" fmla="*/ 996866 w 2145160"/>
              <a:gd name="connsiteY25" fmla="*/ 4425410 h 6032807"/>
              <a:gd name="connsiteX26" fmla="*/ 1020278 w 2145160"/>
              <a:gd name="connsiteY26" fmla="*/ 2514713 h 6032807"/>
              <a:gd name="connsiteX27" fmla="*/ 975115 w 2145160"/>
              <a:gd name="connsiteY27" fmla="*/ 2127363 h 6032807"/>
              <a:gd name="connsiteX28" fmla="*/ 869805 w 2145160"/>
              <a:gd name="connsiteY28" fmla="*/ 2037140 h 6032807"/>
              <a:gd name="connsiteX29" fmla="*/ 817835 w 2145160"/>
              <a:gd name="connsiteY29" fmla="*/ 2157525 h 6032807"/>
              <a:gd name="connsiteX30" fmla="*/ 514831 w 2145160"/>
              <a:gd name="connsiteY30" fmla="*/ 2978475 h 6032807"/>
              <a:gd name="connsiteX31" fmla="*/ 192886 w 2145160"/>
              <a:gd name="connsiteY31" fmla="*/ 2517359 h 6032807"/>
              <a:gd name="connsiteX32" fmla="*/ 335814 w 2145160"/>
              <a:gd name="connsiteY32" fmla="*/ 2121118 h 6032807"/>
              <a:gd name="connsiteX33" fmla="*/ 434108 w 2145160"/>
              <a:gd name="connsiteY33" fmla="*/ 2187317 h 6032807"/>
              <a:gd name="connsiteX34" fmla="*/ 451677 w 2145160"/>
              <a:gd name="connsiteY34" fmla="*/ 2541648 h 6032807"/>
              <a:gd name="connsiteX35" fmla="*/ 532981 w 2145160"/>
              <a:gd name="connsiteY35" fmla="*/ 2646317 h 6032807"/>
              <a:gd name="connsiteX36" fmla="*/ 618611 w 2145160"/>
              <a:gd name="connsiteY36" fmla="*/ 2537256 h 6032807"/>
              <a:gd name="connsiteX37" fmla="*/ 621249 w 2145160"/>
              <a:gd name="connsiteY37" fmla="*/ 1985758 h 6032807"/>
              <a:gd name="connsiteX38" fmla="*/ 467769 w 2145160"/>
              <a:gd name="connsiteY38" fmla="*/ 1834098 h 6032807"/>
              <a:gd name="connsiteX39" fmla="*/ 99 w 2145160"/>
              <a:gd name="connsiteY39" fmla="*/ 2517729 h 6032807"/>
              <a:gd name="connsiteX40" fmla="*/ 505545 w 2145160"/>
              <a:gd name="connsiteY40" fmla="*/ 3259622 h 6032807"/>
              <a:gd name="connsiteX41" fmla="*/ 1020278 w 2145160"/>
              <a:gd name="connsiteY41" fmla="*/ 2514713 h 6032807"/>
              <a:gd name="connsiteX42" fmla="*/ 1020282 w 2145160"/>
              <a:gd name="connsiteY42" fmla="*/ 636021 h 6032807"/>
              <a:gd name="connsiteX43" fmla="*/ 603842 w 2145160"/>
              <a:gd name="connsiteY43" fmla="*/ 45682 h 6032807"/>
              <a:gd name="connsiteX44" fmla="*/ 448831 w 2145160"/>
              <a:gd name="connsiteY44" fmla="*/ 181625 h 6032807"/>
              <a:gd name="connsiteX45" fmla="*/ 451522 w 2145160"/>
              <a:gd name="connsiteY45" fmla="*/ 706770 h 6032807"/>
              <a:gd name="connsiteX46" fmla="*/ 532773 w 2145160"/>
              <a:gd name="connsiteY46" fmla="*/ 811598 h 6032807"/>
              <a:gd name="connsiteX47" fmla="*/ 618246 w 2145160"/>
              <a:gd name="connsiteY47" fmla="*/ 709787 h 6032807"/>
              <a:gd name="connsiteX48" fmla="*/ 631436 w 2145160"/>
              <a:gd name="connsiteY48" fmla="*/ 377628 h 6032807"/>
              <a:gd name="connsiteX49" fmla="*/ 737485 w 2145160"/>
              <a:gd name="connsiteY49" fmla="*/ 326246 h 6032807"/>
              <a:gd name="connsiteX50" fmla="*/ 827494 w 2145160"/>
              <a:gd name="connsiteY50" fmla="*/ 685921 h 6032807"/>
              <a:gd name="connsiteX51" fmla="*/ 513516 w 2145160"/>
              <a:gd name="connsiteY51" fmla="*/ 1042156 h 6032807"/>
              <a:gd name="connsiteX52" fmla="*/ 224282 w 2145160"/>
              <a:gd name="connsiteY52" fmla="*/ 180461 h 6032807"/>
              <a:gd name="connsiteX53" fmla="*/ 172313 w 2145160"/>
              <a:gd name="connsiteY53" fmla="*/ 73146 h 6032807"/>
              <a:gd name="connsiteX54" fmla="*/ 70010 w 2145160"/>
              <a:gd name="connsiteY54" fmla="*/ 149187 h 6032807"/>
              <a:gd name="connsiteX55" fmla="*/ 498585 w 2145160"/>
              <a:gd name="connsiteY55" fmla="*/ 1323144 h 6032807"/>
              <a:gd name="connsiteX56" fmla="*/ 1020282 w 2145160"/>
              <a:gd name="connsiteY56" fmla="*/ 636021 h 6032807"/>
              <a:gd name="connsiteX57" fmla="*/ 1020282 w 2145160"/>
              <a:gd name="connsiteY57" fmla="*/ 5298812 h 6032807"/>
              <a:gd name="connsiteX58" fmla="*/ 603842 w 2145160"/>
              <a:gd name="connsiteY58" fmla="*/ 4708421 h 6032807"/>
              <a:gd name="connsiteX59" fmla="*/ 448831 w 2145160"/>
              <a:gd name="connsiteY59" fmla="*/ 4844310 h 6032807"/>
              <a:gd name="connsiteX60" fmla="*/ 451522 w 2145160"/>
              <a:gd name="connsiteY60" fmla="*/ 5369510 h 6032807"/>
              <a:gd name="connsiteX61" fmla="*/ 532773 w 2145160"/>
              <a:gd name="connsiteY61" fmla="*/ 5474337 h 6032807"/>
              <a:gd name="connsiteX62" fmla="*/ 618246 w 2145160"/>
              <a:gd name="connsiteY62" fmla="*/ 5372526 h 6032807"/>
              <a:gd name="connsiteX63" fmla="*/ 631436 w 2145160"/>
              <a:gd name="connsiteY63" fmla="*/ 5040368 h 6032807"/>
              <a:gd name="connsiteX64" fmla="*/ 737485 w 2145160"/>
              <a:gd name="connsiteY64" fmla="*/ 4988986 h 6032807"/>
              <a:gd name="connsiteX65" fmla="*/ 827494 w 2145160"/>
              <a:gd name="connsiteY65" fmla="*/ 5348661 h 6032807"/>
              <a:gd name="connsiteX66" fmla="*/ 513517 w 2145160"/>
              <a:gd name="connsiteY66" fmla="*/ 5704896 h 6032807"/>
              <a:gd name="connsiteX67" fmla="*/ 224282 w 2145160"/>
              <a:gd name="connsiteY67" fmla="*/ 4843200 h 6032807"/>
              <a:gd name="connsiteX68" fmla="*/ 172313 w 2145160"/>
              <a:gd name="connsiteY68" fmla="*/ 4735884 h 6032807"/>
              <a:gd name="connsiteX69" fmla="*/ 70010 w 2145160"/>
              <a:gd name="connsiteY69" fmla="*/ 4811926 h 6032807"/>
              <a:gd name="connsiteX70" fmla="*/ 498586 w 2145160"/>
              <a:gd name="connsiteY70" fmla="*/ 5985883 h 6032807"/>
              <a:gd name="connsiteX71" fmla="*/ 1020282 w 2145160"/>
              <a:gd name="connsiteY71" fmla="*/ 5298812 h 6032807"/>
              <a:gd name="connsiteX72" fmla="*/ 1020331 w 2145160"/>
              <a:gd name="connsiteY72" fmla="*/ 1584302 h 6032807"/>
              <a:gd name="connsiteX73" fmla="*/ 868538 w 2145160"/>
              <a:gd name="connsiteY73" fmla="*/ 1429415 h 6032807"/>
              <a:gd name="connsiteX74" fmla="*/ 836407 w 2145160"/>
              <a:gd name="connsiteY74" fmla="*/ 1430526 h 6032807"/>
              <a:gd name="connsiteX75" fmla="*/ 821476 w 2145160"/>
              <a:gd name="connsiteY75" fmla="*/ 1443808 h 6032807"/>
              <a:gd name="connsiteX76" fmla="*/ 777210 w 2145160"/>
              <a:gd name="connsiteY76" fmla="*/ 1716805 h 6032807"/>
              <a:gd name="connsiteX77" fmla="*/ 792194 w 2145160"/>
              <a:gd name="connsiteY77" fmla="*/ 1734850 h 6032807"/>
              <a:gd name="connsiteX78" fmla="*/ 869119 w 2145160"/>
              <a:gd name="connsiteY78" fmla="*/ 1737866 h 6032807"/>
              <a:gd name="connsiteX79" fmla="*/ 1020331 w 2145160"/>
              <a:gd name="connsiteY79" fmla="*/ 1584302 h 6032807"/>
              <a:gd name="connsiteX80" fmla="*/ 2145160 w 2145160"/>
              <a:gd name="connsiteY80" fmla="*/ 3016430 h 6032807"/>
              <a:gd name="connsiteX81" fmla="*/ 1276427 w 2145160"/>
              <a:gd name="connsiteY81" fmla="*/ 0 h 6032807"/>
              <a:gd name="connsiteX82" fmla="*/ 1710767 w 2145160"/>
              <a:gd name="connsiteY82" fmla="*/ 3016430 h 6032807"/>
              <a:gd name="connsiteX83" fmla="*/ 1276427 w 2145160"/>
              <a:gd name="connsiteY83" fmla="*/ 6032807 h 6032807"/>
              <a:gd name="connsiteX84" fmla="*/ 2145160 w 2145160"/>
              <a:gd name="connsiteY84" fmla="*/ 3016430 h 603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145160" h="6032807">
                <a:moveTo>
                  <a:pt x="723285" y="1455551"/>
                </a:moveTo>
                <a:cubicBezTo>
                  <a:pt x="725026" y="1445550"/>
                  <a:pt x="719539" y="1436607"/>
                  <a:pt x="706876" y="1437189"/>
                </a:cubicBezTo>
                <a:cubicBezTo>
                  <a:pt x="461856" y="1448725"/>
                  <a:pt x="214409" y="1472643"/>
                  <a:pt x="134107" y="1479840"/>
                </a:cubicBezTo>
                <a:cubicBezTo>
                  <a:pt x="38610" y="1488571"/>
                  <a:pt x="14235" y="1538260"/>
                  <a:pt x="14235" y="1585091"/>
                </a:cubicBezTo>
                <a:cubicBezTo>
                  <a:pt x="14235" y="1633986"/>
                  <a:pt x="40879" y="1682723"/>
                  <a:pt x="134846" y="1691242"/>
                </a:cubicBezTo>
                <a:cubicBezTo>
                  <a:pt x="207603" y="1697857"/>
                  <a:pt x="415163" y="1721564"/>
                  <a:pt x="665459" y="1730295"/>
                </a:cubicBezTo>
                <a:cubicBezTo>
                  <a:pt x="673004" y="1730507"/>
                  <a:pt x="679283" y="1725003"/>
                  <a:pt x="681129" y="1717224"/>
                </a:cubicBezTo>
                <a:close/>
                <a:moveTo>
                  <a:pt x="996866" y="4425410"/>
                </a:moveTo>
                <a:cubicBezTo>
                  <a:pt x="996866" y="4390115"/>
                  <a:pt x="984731" y="4353179"/>
                  <a:pt x="959248" y="4323757"/>
                </a:cubicBezTo>
                <a:cubicBezTo>
                  <a:pt x="959248" y="4323757"/>
                  <a:pt x="524448" y="3811683"/>
                  <a:pt x="495166" y="3776970"/>
                </a:cubicBezTo>
                <a:cubicBezTo>
                  <a:pt x="465672" y="3742468"/>
                  <a:pt x="443144" y="3701881"/>
                  <a:pt x="457917" y="3668543"/>
                </a:cubicBezTo>
                <a:cubicBezTo>
                  <a:pt x="472479" y="3635153"/>
                  <a:pt x="508409" y="3632719"/>
                  <a:pt x="542597" y="3628168"/>
                </a:cubicBezTo>
                <a:cubicBezTo>
                  <a:pt x="599895" y="3620548"/>
                  <a:pt x="825025" y="3586470"/>
                  <a:pt x="889868" y="3577738"/>
                </a:cubicBezTo>
                <a:cubicBezTo>
                  <a:pt x="948643" y="3569748"/>
                  <a:pt x="996655" y="3539215"/>
                  <a:pt x="996655" y="3479895"/>
                </a:cubicBezTo>
                <a:cubicBezTo>
                  <a:pt x="996655" y="3429254"/>
                  <a:pt x="960198" y="3387767"/>
                  <a:pt x="893244" y="3387556"/>
                </a:cubicBezTo>
                <a:lnTo>
                  <a:pt x="170952" y="3387556"/>
                </a:lnTo>
                <a:cubicBezTo>
                  <a:pt x="32983" y="3387556"/>
                  <a:pt x="14464" y="3469841"/>
                  <a:pt x="14464" y="3515138"/>
                </a:cubicBezTo>
                <a:cubicBezTo>
                  <a:pt x="14464" y="3565038"/>
                  <a:pt x="26546" y="3590809"/>
                  <a:pt x="56197" y="3626051"/>
                </a:cubicBezTo>
                <a:cubicBezTo>
                  <a:pt x="56197" y="3626051"/>
                  <a:pt x="471529" y="4087326"/>
                  <a:pt x="518961" y="4141777"/>
                </a:cubicBezTo>
                <a:cubicBezTo>
                  <a:pt x="567184" y="4196917"/>
                  <a:pt x="589871" y="4234116"/>
                  <a:pt x="577736" y="4273328"/>
                </a:cubicBezTo>
                <a:cubicBezTo>
                  <a:pt x="564335" y="4316772"/>
                  <a:pt x="529196" y="4323757"/>
                  <a:pt x="484402" y="4331747"/>
                </a:cubicBezTo>
                <a:cubicBezTo>
                  <a:pt x="445834" y="4338574"/>
                  <a:pt x="100252" y="4394877"/>
                  <a:pt x="100252" y="4394877"/>
                </a:cubicBezTo>
                <a:cubicBezTo>
                  <a:pt x="49233" y="4402444"/>
                  <a:pt x="14464" y="4436577"/>
                  <a:pt x="14464" y="4489281"/>
                </a:cubicBezTo>
                <a:cubicBezTo>
                  <a:pt x="14464" y="4537065"/>
                  <a:pt x="50552" y="4577069"/>
                  <a:pt x="107059" y="4577069"/>
                </a:cubicBezTo>
                <a:lnTo>
                  <a:pt x="831989" y="4577069"/>
                </a:lnTo>
                <a:cubicBezTo>
                  <a:pt x="949012" y="4577069"/>
                  <a:pt x="996866" y="4502721"/>
                  <a:pt x="996866" y="4425410"/>
                </a:cubicBezTo>
                <a:close/>
                <a:moveTo>
                  <a:pt x="1020278" y="2514713"/>
                </a:moveTo>
                <a:cubicBezTo>
                  <a:pt x="1020278" y="2393375"/>
                  <a:pt x="1011625" y="2266534"/>
                  <a:pt x="975115" y="2127363"/>
                </a:cubicBezTo>
                <a:cubicBezTo>
                  <a:pt x="956807" y="2057618"/>
                  <a:pt x="922776" y="2023117"/>
                  <a:pt x="869805" y="2037140"/>
                </a:cubicBezTo>
                <a:cubicBezTo>
                  <a:pt x="819946" y="2050422"/>
                  <a:pt x="810291" y="2103497"/>
                  <a:pt x="817835" y="2157525"/>
                </a:cubicBezTo>
                <a:cubicBezTo>
                  <a:pt x="903835" y="2771782"/>
                  <a:pt x="699863" y="2978475"/>
                  <a:pt x="514831" y="2978475"/>
                </a:cubicBezTo>
                <a:cubicBezTo>
                  <a:pt x="317454" y="2978475"/>
                  <a:pt x="192886" y="2736910"/>
                  <a:pt x="192886" y="2517359"/>
                </a:cubicBezTo>
                <a:cubicBezTo>
                  <a:pt x="192886" y="2349560"/>
                  <a:pt x="249445" y="2187688"/>
                  <a:pt x="335814" y="2121118"/>
                </a:cubicBezTo>
                <a:cubicBezTo>
                  <a:pt x="378920" y="2087940"/>
                  <a:pt x="428990" y="2089263"/>
                  <a:pt x="434108" y="2187317"/>
                </a:cubicBezTo>
                <a:cubicBezTo>
                  <a:pt x="437906" y="2260078"/>
                  <a:pt x="445240" y="2417664"/>
                  <a:pt x="451677" y="2541648"/>
                </a:cubicBezTo>
                <a:cubicBezTo>
                  <a:pt x="455845" y="2622981"/>
                  <a:pt x="499320" y="2646317"/>
                  <a:pt x="532981" y="2646317"/>
                </a:cubicBezTo>
                <a:cubicBezTo>
                  <a:pt x="571707" y="2646317"/>
                  <a:pt x="618400" y="2624515"/>
                  <a:pt x="618611" y="2537256"/>
                </a:cubicBezTo>
                <a:cubicBezTo>
                  <a:pt x="619192" y="2357550"/>
                  <a:pt x="621249" y="2076774"/>
                  <a:pt x="621249" y="1985758"/>
                </a:cubicBezTo>
                <a:cubicBezTo>
                  <a:pt x="621249" y="1890402"/>
                  <a:pt x="578883" y="1833516"/>
                  <a:pt x="467769" y="1834098"/>
                </a:cubicBezTo>
                <a:cubicBezTo>
                  <a:pt x="249604" y="1834098"/>
                  <a:pt x="99" y="2057989"/>
                  <a:pt x="99" y="2517729"/>
                </a:cubicBezTo>
                <a:cubicBezTo>
                  <a:pt x="99" y="2929368"/>
                  <a:pt x="166084" y="3259622"/>
                  <a:pt x="505545" y="3259622"/>
                </a:cubicBezTo>
                <a:cubicBezTo>
                  <a:pt x="823534" y="3259622"/>
                  <a:pt x="1020278" y="2928045"/>
                  <a:pt x="1020278" y="2514713"/>
                </a:cubicBezTo>
                <a:close/>
                <a:moveTo>
                  <a:pt x="1020282" y="636021"/>
                </a:moveTo>
                <a:cubicBezTo>
                  <a:pt x="1020282" y="196018"/>
                  <a:pt x="769247" y="45682"/>
                  <a:pt x="603842" y="45682"/>
                </a:cubicBezTo>
                <a:cubicBezTo>
                  <a:pt x="499534" y="45682"/>
                  <a:pt x="448673" y="90608"/>
                  <a:pt x="448831" y="181625"/>
                </a:cubicBezTo>
                <a:cubicBezTo>
                  <a:pt x="449253" y="319632"/>
                  <a:pt x="450942" y="597391"/>
                  <a:pt x="451522" y="706770"/>
                </a:cubicBezTo>
                <a:cubicBezTo>
                  <a:pt x="451891" y="783182"/>
                  <a:pt x="495155" y="811598"/>
                  <a:pt x="532773" y="811598"/>
                </a:cubicBezTo>
                <a:cubicBezTo>
                  <a:pt x="580416" y="811598"/>
                  <a:pt x="615766" y="776144"/>
                  <a:pt x="618246" y="709787"/>
                </a:cubicBezTo>
                <a:cubicBezTo>
                  <a:pt x="622572" y="592841"/>
                  <a:pt x="626898" y="452505"/>
                  <a:pt x="631436" y="377628"/>
                </a:cubicBezTo>
                <a:cubicBezTo>
                  <a:pt x="636184" y="296507"/>
                  <a:pt x="694801" y="284918"/>
                  <a:pt x="737485" y="326246"/>
                </a:cubicBezTo>
                <a:cubicBezTo>
                  <a:pt x="806126" y="392445"/>
                  <a:pt x="840526" y="521138"/>
                  <a:pt x="827494" y="685921"/>
                </a:cubicBezTo>
                <a:cubicBezTo>
                  <a:pt x="814990" y="842872"/>
                  <a:pt x="727671" y="1042156"/>
                  <a:pt x="513516" y="1042156"/>
                </a:cubicBezTo>
                <a:cubicBezTo>
                  <a:pt x="230139" y="1042156"/>
                  <a:pt x="138071" y="582416"/>
                  <a:pt x="224282" y="180461"/>
                </a:cubicBezTo>
                <a:cubicBezTo>
                  <a:pt x="236575" y="123416"/>
                  <a:pt x="218795" y="85263"/>
                  <a:pt x="172313" y="73146"/>
                </a:cubicBezTo>
                <a:cubicBezTo>
                  <a:pt x="119763" y="59493"/>
                  <a:pt x="86102" y="102144"/>
                  <a:pt x="70010" y="149187"/>
                </a:cubicBezTo>
                <a:cubicBezTo>
                  <a:pt x="-100459" y="645704"/>
                  <a:pt x="39620" y="1323144"/>
                  <a:pt x="498585" y="1323144"/>
                </a:cubicBezTo>
                <a:cubicBezTo>
                  <a:pt x="822376" y="1323144"/>
                  <a:pt x="1020282" y="1034748"/>
                  <a:pt x="1020282" y="636021"/>
                </a:cubicBezTo>
                <a:close/>
                <a:moveTo>
                  <a:pt x="1020282" y="5298812"/>
                </a:moveTo>
                <a:cubicBezTo>
                  <a:pt x="1020282" y="4858758"/>
                  <a:pt x="769247" y="4708421"/>
                  <a:pt x="603842" y="4708421"/>
                </a:cubicBezTo>
                <a:cubicBezTo>
                  <a:pt x="499534" y="4708421"/>
                  <a:pt x="448673" y="4753347"/>
                  <a:pt x="448831" y="4844310"/>
                </a:cubicBezTo>
                <a:cubicBezTo>
                  <a:pt x="449253" y="4982159"/>
                  <a:pt x="450942" y="5260130"/>
                  <a:pt x="451522" y="5369510"/>
                </a:cubicBezTo>
                <a:cubicBezTo>
                  <a:pt x="451891" y="5445921"/>
                  <a:pt x="495155" y="5474337"/>
                  <a:pt x="532773" y="5474337"/>
                </a:cubicBezTo>
                <a:cubicBezTo>
                  <a:pt x="580416" y="5474337"/>
                  <a:pt x="615766" y="5438884"/>
                  <a:pt x="618246" y="5372526"/>
                </a:cubicBezTo>
                <a:cubicBezTo>
                  <a:pt x="622572" y="5255739"/>
                  <a:pt x="626898" y="5115245"/>
                  <a:pt x="631436" y="5040368"/>
                </a:cubicBezTo>
                <a:cubicBezTo>
                  <a:pt x="636184" y="4959035"/>
                  <a:pt x="694801" y="4947657"/>
                  <a:pt x="737485" y="4988986"/>
                </a:cubicBezTo>
                <a:cubicBezTo>
                  <a:pt x="806126" y="5055343"/>
                  <a:pt x="840526" y="5184090"/>
                  <a:pt x="827494" y="5348661"/>
                </a:cubicBezTo>
                <a:cubicBezTo>
                  <a:pt x="814990" y="5505610"/>
                  <a:pt x="727672" y="5704896"/>
                  <a:pt x="513517" y="5704896"/>
                </a:cubicBezTo>
                <a:cubicBezTo>
                  <a:pt x="230140" y="5704896"/>
                  <a:pt x="138071" y="5245155"/>
                  <a:pt x="224282" y="4843200"/>
                </a:cubicBezTo>
                <a:cubicBezTo>
                  <a:pt x="236575" y="4786155"/>
                  <a:pt x="218795" y="4748215"/>
                  <a:pt x="172313" y="4735884"/>
                </a:cubicBezTo>
                <a:cubicBezTo>
                  <a:pt x="119763" y="4722233"/>
                  <a:pt x="86102" y="4764883"/>
                  <a:pt x="70010" y="4811926"/>
                </a:cubicBezTo>
                <a:cubicBezTo>
                  <a:pt x="-100459" y="5308285"/>
                  <a:pt x="39621" y="5985883"/>
                  <a:pt x="498586" y="5985883"/>
                </a:cubicBezTo>
                <a:cubicBezTo>
                  <a:pt x="822377" y="5985883"/>
                  <a:pt x="1020283" y="5697487"/>
                  <a:pt x="1020282" y="5298812"/>
                </a:cubicBezTo>
                <a:close/>
                <a:moveTo>
                  <a:pt x="1020331" y="1584302"/>
                </a:moveTo>
                <a:cubicBezTo>
                  <a:pt x="1020331" y="1463705"/>
                  <a:pt x="923937" y="1427880"/>
                  <a:pt x="868538" y="1429415"/>
                </a:cubicBezTo>
                <a:cubicBezTo>
                  <a:pt x="862313" y="1429573"/>
                  <a:pt x="849281" y="1429785"/>
                  <a:pt x="836407" y="1430526"/>
                </a:cubicBezTo>
                <a:cubicBezTo>
                  <a:pt x="829601" y="1430896"/>
                  <a:pt x="823164" y="1435077"/>
                  <a:pt x="821476" y="1443808"/>
                </a:cubicBezTo>
                <a:lnTo>
                  <a:pt x="777210" y="1716805"/>
                </a:lnTo>
                <a:cubicBezTo>
                  <a:pt x="775891" y="1726860"/>
                  <a:pt x="783858" y="1734480"/>
                  <a:pt x="792194" y="1734850"/>
                </a:cubicBezTo>
                <a:cubicBezTo>
                  <a:pt x="828862" y="1736543"/>
                  <a:pt x="858514" y="1737707"/>
                  <a:pt x="869119" y="1737866"/>
                </a:cubicBezTo>
                <a:cubicBezTo>
                  <a:pt x="926575" y="1739401"/>
                  <a:pt x="1020331" y="1704317"/>
                  <a:pt x="1020331" y="1584302"/>
                </a:cubicBezTo>
                <a:close/>
                <a:moveTo>
                  <a:pt x="2145160" y="3016430"/>
                </a:moveTo>
                <a:cubicBezTo>
                  <a:pt x="2145160" y="1862767"/>
                  <a:pt x="1817712" y="808293"/>
                  <a:pt x="1276427" y="0"/>
                </a:cubicBezTo>
                <a:cubicBezTo>
                  <a:pt x="1544503" y="803967"/>
                  <a:pt x="1710767" y="1743897"/>
                  <a:pt x="1710767" y="3016430"/>
                </a:cubicBezTo>
                <a:cubicBezTo>
                  <a:pt x="1710767" y="4289016"/>
                  <a:pt x="1544503" y="5228841"/>
                  <a:pt x="1276427" y="6032807"/>
                </a:cubicBezTo>
                <a:cubicBezTo>
                  <a:pt x="1817712" y="5224357"/>
                  <a:pt x="2145160" y="4169936"/>
                  <a:pt x="2145160" y="3016430"/>
                </a:cubicBezTo>
                <a:close/>
              </a:path>
            </a:pathLst>
          </a:custGeom>
          <a:solidFill>
            <a:srgbClr val="009EE3"/>
          </a:solidFill>
          <a:ln w="52917" cap="flat">
            <a:noFill/>
            <a:prstDash val="solid"/>
            <a:round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67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0" r:id="rId2"/>
    <p:sldLayoutId id="2147483652" r:id="rId3"/>
    <p:sldLayoutId id="2147483653" r:id="rId4"/>
    <p:sldLayoutId id="2147483681" r:id="rId5"/>
    <p:sldLayoutId id="2147483682" r:id="rId6"/>
    <p:sldLayoutId id="2147483684" r:id="rId7"/>
    <p:sldLayoutId id="2147483685" r:id="rId8"/>
    <p:sldLayoutId id="2147483655" r:id="rId9"/>
    <p:sldLayoutId id="2147483656" r:id="rId10"/>
    <p:sldLayoutId id="2147483657" r:id="rId11"/>
    <p:sldLayoutId id="2147483677" r:id="rId12"/>
    <p:sldLayoutId id="2147483678" r:id="rId13"/>
    <p:sldLayoutId id="2147483658" r:id="rId14"/>
    <p:sldLayoutId id="2147483659" r:id="rId15"/>
    <p:sldLayoutId id="2147483660" r:id="rId16"/>
    <p:sldLayoutId id="2147483661" r:id="rId17"/>
    <p:sldLayoutId id="2147483673" r:id="rId18"/>
    <p:sldLayoutId id="2147483662" r:id="rId19"/>
    <p:sldLayoutId id="2147483663" r:id="rId20"/>
    <p:sldLayoutId id="2147483676" r:id="rId21"/>
    <p:sldLayoutId id="2147483665" r:id="rId22"/>
    <p:sldLayoutId id="2147483664" r:id="rId23"/>
    <p:sldLayoutId id="2147483675" r:id="rId24"/>
    <p:sldLayoutId id="2147483671" r:id="rId25"/>
    <p:sldLayoutId id="2147483672" r:id="rId26"/>
    <p:sldLayoutId id="2147483705" r:id="rId27"/>
    <p:sldLayoutId id="2147483706" r:id="rId2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accent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E394443C-97EB-4E09-B151-BF0F6B7C1B70}" type="datetimeFigureOut">
              <a:rPr lang="en-US" smtClean="0">
                <a:solidFill>
                  <a:srgbClr val="4E5B6F"/>
                </a:solidFill>
                <a:ea typeface="ＭＳ Ｐゴシック" pitchFamily="34" charset="-128"/>
              </a:rPr>
              <a:pPr/>
              <a:t>10/25/2023</a:t>
            </a:fld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646CB1DB-32BE-486F-B399-E8C86FA7E987}" type="slidenum">
              <a:rPr lang="en-US" smtClean="0">
                <a:solidFill>
                  <a:srgbClr val="4E5B6F"/>
                </a:solidFill>
                <a:ea typeface="ＭＳ Ｐゴシック" pitchFamily="34" charset="-128"/>
              </a:rPr>
              <a:pPr/>
              <a:t>‹#›</a:t>
            </a:fld>
            <a:endParaRPr lang="en-US">
              <a:solidFill>
                <a:srgbClr val="4E5B6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36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wylan.gao@engie.com" TargetMode="External"/><Relationship Id="rId2" Type="http://schemas.openxmlformats.org/officeDocument/2006/relationships/hyperlink" Target="mailto:ryan.policheri@engie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9.png"/><Relationship Id="rId7" Type="http://schemas.openxmlformats.org/officeDocument/2006/relationships/image" Target="../media/image2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11" Type="http://schemas.openxmlformats.org/officeDocument/2006/relationships/image" Target="../media/image22.jpe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logo with a curved arch&#10;&#10;Description automatically generated">
            <a:extLst>
              <a:ext uri="{FF2B5EF4-FFF2-40B4-BE49-F238E27FC236}">
                <a16:creationId xmlns:a16="http://schemas.microsoft.com/office/drawing/2014/main" id="{E319BD3F-3EBD-E665-1184-69717A388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06" y="4246334"/>
            <a:ext cx="1542781" cy="25027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FB4CC7E-6CD0-234A-A918-FB8BB1DDCB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0038" y="650340"/>
            <a:ext cx="11534883" cy="1877437"/>
          </a:xfrm>
        </p:spPr>
        <p:txBody>
          <a:bodyPr/>
          <a:lstStyle/>
          <a:p>
            <a:r>
              <a:rPr lang="en-US" sz="5800" dirty="0"/>
              <a:t>Intro to the University of Iowa Utility Data System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15EC5ECB-B4E4-09F3-53E7-AAF5D4B5F3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0296557" y="6397471"/>
            <a:ext cx="902812" cy="215444"/>
          </a:xfrm>
        </p:spPr>
        <p:txBody>
          <a:bodyPr/>
          <a:lstStyle/>
          <a:p>
            <a:r>
              <a:rPr lang="en-US" noProof="0" dirty="0"/>
              <a:t>© ENGIE 2023-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B490C9A6-244D-0970-F79D-BA293A15204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1030433" y="6397470"/>
            <a:ext cx="704039" cy="215444"/>
          </a:xfrm>
        </p:spPr>
        <p:txBody>
          <a:bodyPr/>
          <a:lstStyle/>
          <a:p>
            <a:r>
              <a:rPr lang="fr-FR" dirty="0"/>
              <a:t>10/26/2023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28F411-83EF-EFBA-C81C-53B84AFB1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388" y="5035761"/>
            <a:ext cx="1646246" cy="104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8670C8-B998-5103-DDC0-713B8B3DCF28}"/>
              </a:ext>
            </a:extLst>
          </p:cNvPr>
          <p:cNvSpPr txBox="1"/>
          <p:nvPr/>
        </p:nvSpPr>
        <p:spPr>
          <a:xfrm>
            <a:off x="629174" y="3137483"/>
            <a:ext cx="575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University of Iowa Data Science Organization</a:t>
            </a:r>
          </a:p>
          <a:p>
            <a:pPr algn="l"/>
            <a:r>
              <a:rPr lang="en-US" dirty="0"/>
              <a:t>October 26, 2023</a:t>
            </a:r>
          </a:p>
        </p:txBody>
      </p:sp>
    </p:spTree>
    <p:extLst>
      <p:ext uri="{BB962C8B-B14F-4D97-AF65-F5344CB8AC3E}">
        <p14:creationId xmlns:p14="http://schemas.microsoft.com/office/powerpoint/2010/main" val="370807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Power Plant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40EFBE-A884-026B-2975-26ACA06C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1" y="1214973"/>
            <a:ext cx="11750698" cy="564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2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Chilled Water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323165"/>
          </a:xfrm>
        </p:spPr>
        <p:txBody>
          <a:bodyPr/>
          <a:lstStyle/>
          <a:p>
            <a:r>
              <a:rPr lang="en-US" dirty="0"/>
              <a:t>3 chilled water plants housing 16 </a:t>
            </a:r>
          </a:p>
        </p:txBody>
      </p:sp>
      <p:pic>
        <p:nvPicPr>
          <p:cNvPr id="10" name="Picture 9" descr="A picture containing outdoor, sky, building, street&#10;&#10;Description automatically generated">
            <a:extLst>
              <a:ext uri="{FF2B5EF4-FFF2-40B4-BE49-F238E27FC236}">
                <a16:creationId xmlns:a16="http://schemas.microsoft.com/office/drawing/2014/main" id="{FAF0D74F-5D9C-FF90-EBF8-1A945A16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377" y="2387297"/>
            <a:ext cx="2474665" cy="1855998"/>
          </a:xfrm>
          <a:prstGeom prst="rect">
            <a:avLst/>
          </a:prstGeom>
        </p:spPr>
      </p:pic>
      <p:pic>
        <p:nvPicPr>
          <p:cNvPr id="21" name="Picture 20" descr="chiller.png">
            <a:extLst>
              <a:ext uri="{FF2B5EF4-FFF2-40B4-BE49-F238E27FC236}">
                <a16:creationId xmlns:a16="http://schemas.microsoft.com/office/drawing/2014/main" id="{62E19E4A-CAA9-3E6B-5712-0B18E6D6B02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24" y="3334786"/>
            <a:ext cx="580318" cy="661418"/>
          </a:xfrm>
          <a:prstGeom prst="rect">
            <a:avLst/>
          </a:prstGeom>
        </p:spPr>
      </p:pic>
      <p:pic>
        <p:nvPicPr>
          <p:cNvPr id="22" name="Picture 21" descr="chiller.png">
            <a:extLst>
              <a:ext uri="{FF2B5EF4-FFF2-40B4-BE49-F238E27FC236}">
                <a16:creationId xmlns:a16="http://schemas.microsoft.com/office/drawing/2014/main" id="{E9A01309-1937-0AC8-524E-D6605AFEE8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24" y="2587795"/>
            <a:ext cx="580318" cy="661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5DCE88-A09E-85F2-EE89-979AC6DE0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551" y="5069579"/>
            <a:ext cx="2834217" cy="972964"/>
          </a:xfrm>
          <a:prstGeom prst="rect">
            <a:avLst/>
          </a:prstGeom>
        </p:spPr>
      </p:pic>
      <p:pic>
        <p:nvPicPr>
          <p:cNvPr id="25" name="Picture 24" descr="chiller.png">
            <a:extLst>
              <a:ext uri="{FF2B5EF4-FFF2-40B4-BE49-F238E27FC236}">
                <a16:creationId xmlns:a16="http://schemas.microsoft.com/office/drawing/2014/main" id="{D40046A7-4E3B-3E82-EDC8-503325C0A6A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184" y="4723557"/>
            <a:ext cx="580318" cy="661418"/>
          </a:xfrm>
          <a:prstGeom prst="rect">
            <a:avLst/>
          </a:prstGeom>
        </p:spPr>
      </p:pic>
      <p:pic>
        <p:nvPicPr>
          <p:cNvPr id="26" name="Picture 25" descr="chiller.png">
            <a:extLst>
              <a:ext uri="{FF2B5EF4-FFF2-40B4-BE49-F238E27FC236}">
                <a16:creationId xmlns:a16="http://schemas.microsoft.com/office/drawing/2014/main" id="{D00C4B50-EB69-D807-FFFB-EA52E711C5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61" y="4025911"/>
            <a:ext cx="580318" cy="661418"/>
          </a:xfrm>
          <a:prstGeom prst="rect">
            <a:avLst/>
          </a:prstGeom>
        </p:spPr>
      </p:pic>
      <p:pic>
        <p:nvPicPr>
          <p:cNvPr id="29" name="Picture 28" descr="chiller.png">
            <a:extLst>
              <a:ext uri="{FF2B5EF4-FFF2-40B4-BE49-F238E27FC236}">
                <a16:creationId xmlns:a16="http://schemas.microsoft.com/office/drawing/2014/main" id="{E4C15BA9-A6E8-6BFF-BD3C-687C8C7DAF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311" y="2536438"/>
            <a:ext cx="580318" cy="661418"/>
          </a:xfrm>
          <a:prstGeom prst="rect">
            <a:avLst/>
          </a:prstGeom>
        </p:spPr>
      </p:pic>
      <p:pic>
        <p:nvPicPr>
          <p:cNvPr id="30" name="Picture 29" descr="chiller.png">
            <a:extLst>
              <a:ext uri="{FF2B5EF4-FFF2-40B4-BE49-F238E27FC236}">
                <a16:creationId xmlns:a16="http://schemas.microsoft.com/office/drawing/2014/main" id="{9D54F194-B962-ABBC-68A7-66FB828ED56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801" y="3277984"/>
            <a:ext cx="580318" cy="661418"/>
          </a:xfrm>
          <a:prstGeom prst="rect">
            <a:avLst/>
          </a:prstGeom>
        </p:spPr>
      </p:pic>
      <p:pic>
        <p:nvPicPr>
          <p:cNvPr id="32" name="Picture 31" descr="chiller.png">
            <a:extLst>
              <a:ext uri="{FF2B5EF4-FFF2-40B4-BE49-F238E27FC236}">
                <a16:creationId xmlns:a16="http://schemas.microsoft.com/office/drawing/2014/main" id="{5460F05E-1CB4-ACB1-F2E7-E8625D5AA6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267" y="3966297"/>
            <a:ext cx="580318" cy="661418"/>
          </a:xfrm>
          <a:prstGeom prst="rect">
            <a:avLst/>
          </a:prstGeom>
        </p:spPr>
      </p:pic>
      <p:pic>
        <p:nvPicPr>
          <p:cNvPr id="33" name="Picture 32" descr="chiller.png">
            <a:extLst>
              <a:ext uri="{FF2B5EF4-FFF2-40B4-BE49-F238E27FC236}">
                <a16:creationId xmlns:a16="http://schemas.microsoft.com/office/drawing/2014/main" id="{16696E16-FECC-8BFE-834B-84218B19F2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4267" y="4654610"/>
            <a:ext cx="580318" cy="661418"/>
          </a:xfrm>
          <a:prstGeom prst="rect">
            <a:avLst/>
          </a:prstGeom>
        </p:spPr>
      </p:pic>
      <p:pic>
        <p:nvPicPr>
          <p:cNvPr id="34" name="Picture 33" descr="chiller.png">
            <a:extLst>
              <a:ext uri="{FF2B5EF4-FFF2-40B4-BE49-F238E27FC236}">
                <a16:creationId xmlns:a16="http://schemas.microsoft.com/office/drawing/2014/main" id="{B427D07C-A303-94C1-BCC6-65F9F192F3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3288" y="2867147"/>
            <a:ext cx="580318" cy="661418"/>
          </a:xfrm>
          <a:prstGeom prst="rect">
            <a:avLst/>
          </a:prstGeom>
        </p:spPr>
      </p:pic>
      <p:pic>
        <p:nvPicPr>
          <p:cNvPr id="39" name="Picture 38" descr="chiller.png">
            <a:extLst>
              <a:ext uri="{FF2B5EF4-FFF2-40B4-BE49-F238E27FC236}">
                <a16:creationId xmlns:a16="http://schemas.microsoft.com/office/drawing/2014/main" id="{D716AEF4-B1BB-4BC6-F9DF-2F55D410F41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5043" y="3586255"/>
            <a:ext cx="580318" cy="661418"/>
          </a:xfrm>
          <a:prstGeom prst="rect">
            <a:avLst/>
          </a:prstGeom>
        </p:spPr>
      </p:pic>
      <p:pic>
        <p:nvPicPr>
          <p:cNvPr id="40" name="Picture 39" descr="chiller.png">
            <a:extLst>
              <a:ext uri="{FF2B5EF4-FFF2-40B4-BE49-F238E27FC236}">
                <a16:creationId xmlns:a16="http://schemas.microsoft.com/office/drawing/2014/main" id="{AA21C7B7-BA01-1867-EB7A-D3A1E704F7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9490" y="4247673"/>
            <a:ext cx="580318" cy="661418"/>
          </a:xfrm>
          <a:prstGeom prst="rect">
            <a:avLst/>
          </a:prstGeom>
        </p:spPr>
      </p:pic>
      <p:pic>
        <p:nvPicPr>
          <p:cNvPr id="42" name="Picture 41" descr="chiller.png">
            <a:extLst>
              <a:ext uri="{FF2B5EF4-FFF2-40B4-BE49-F238E27FC236}">
                <a16:creationId xmlns:a16="http://schemas.microsoft.com/office/drawing/2014/main" id="{C99C73E7-7067-3548-B7CA-7A005DCD1C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1245" y="2947275"/>
            <a:ext cx="580318" cy="661418"/>
          </a:xfrm>
          <a:prstGeom prst="rect">
            <a:avLst/>
          </a:prstGeom>
        </p:spPr>
      </p:pic>
      <p:pic>
        <p:nvPicPr>
          <p:cNvPr id="43" name="Picture 42" descr="chiller.png">
            <a:extLst>
              <a:ext uri="{FF2B5EF4-FFF2-40B4-BE49-F238E27FC236}">
                <a16:creationId xmlns:a16="http://schemas.microsoft.com/office/drawing/2014/main" id="{F8A61D5D-995E-2C13-A6C2-D1E4EAD535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676" y="2265578"/>
            <a:ext cx="580318" cy="661418"/>
          </a:xfrm>
          <a:prstGeom prst="rect">
            <a:avLst/>
          </a:prstGeom>
        </p:spPr>
      </p:pic>
      <p:pic>
        <p:nvPicPr>
          <p:cNvPr id="44" name="Picture 43" descr="chiller.png">
            <a:extLst>
              <a:ext uri="{FF2B5EF4-FFF2-40B4-BE49-F238E27FC236}">
                <a16:creationId xmlns:a16="http://schemas.microsoft.com/office/drawing/2014/main" id="{6556FF44-7F07-A972-85E6-01A19F1FFA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96718" y="4979339"/>
            <a:ext cx="580318" cy="661418"/>
          </a:xfrm>
          <a:prstGeom prst="rect">
            <a:avLst/>
          </a:prstGeom>
        </p:spPr>
      </p:pic>
      <p:pic>
        <p:nvPicPr>
          <p:cNvPr id="45" name="Picture 44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460ED46-1FB1-E4AD-245C-C0940FB6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007" y="5448413"/>
            <a:ext cx="289826" cy="526117"/>
          </a:xfrm>
          <a:prstGeom prst="rect">
            <a:avLst/>
          </a:prstGeom>
        </p:spPr>
      </p:pic>
      <p:pic>
        <p:nvPicPr>
          <p:cNvPr id="46" name="Picture 45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36CB552-123B-36C5-6F63-E070FF969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24" y="5402455"/>
            <a:ext cx="289826" cy="526117"/>
          </a:xfrm>
          <a:prstGeom prst="rect">
            <a:avLst/>
          </a:prstGeom>
        </p:spPr>
      </p:pic>
      <p:pic>
        <p:nvPicPr>
          <p:cNvPr id="48" name="Picture 4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50DA66C-6F13-0BF3-4829-0B2334748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2563" y="3863296"/>
            <a:ext cx="289826" cy="526117"/>
          </a:xfrm>
          <a:prstGeom prst="rect">
            <a:avLst/>
          </a:prstGeom>
        </p:spPr>
      </p:pic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43602E74-B746-A47B-B082-6C1D70C8D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660860" y="5022002"/>
            <a:ext cx="308684" cy="30868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14D0AEF-FDF2-CFFF-8BF4-EE4D634061E7}"/>
              </a:ext>
            </a:extLst>
          </p:cNvPr>
          <p:cNvSpPr/>
          <p:nvPr/>
        </p:nvSpPr>
        <p:spPr>
          <a:xfrm>
            <a:off x="113464" y="2503244"/>
            <a:ext cx="4550815" cy="3725632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2015639-DCD4-6DA1-F2E9-A7BCAFF23D4C}"/>
              </a:ext>
            </a:extLst>
          </p:cNvPr>
          <p:cNvSpPr/>
          <p:nvPr/>
        </p:nvSpPr>
        <p:spPr>
          <a:xfrm>
            <a:off x="7762825" y="1991126"/>
            <a:ext cx="4153501" cy="2693025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0" name="Picture 59" descr="Text&#10;&#10;Description automatically generated">
            <a:extLst>
              <a:ext uri="{FF2B5EF4-FFF2-40B4-BE49-F238E27FC236}">
                <a16:creationId xmlns:a16="http://schemas.microsoft.com/office/drawing/2014/main" id="{0ED7C037-7C89-FC51-D960-825936318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382493" y="5774231"/>
            <a:ext cx="308684" cy="30868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C9ADBA1B-1926-A037-5523-CEFF2C679E36}"/>
              </a:ext>
            </a:extLst>
          </p:cNvPr>
          <p:cNvSpPr/>
          <p:nvPr/>
        </p:nvSpPr>
        <p:spPr>
          <a:xfrm>
            <a:off x="7762825" y="4875189"/>
            <a:ext cx="4181719" cy="1446705"/>
          </a:xfrm>
          <a:prstGeom prst="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62" name="Picture 61" descr="chiller.png">
            <a:extLst>
              <a:ext uri="{FF2B5EF4-FFF2-40B4-BE49-F238E27FC236}">
                <a16:creationId xmlns:a16="http://schemas.microsoft.com/office/drawing/2014/main" id="{96C818FB-B630-9105-E10F-1B2A717C9C2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6902" y="2829186"/>
            <a:ext cx="580318" cy="661418"/>
          </a:xfrm>
          <a:prstGeom prst="rect">
            <a:avLst/>
          </a:prstGeom>
        </p:spPr>
      </p:pic>
      <p:pic>
        <p:nvPicPr>
          <p:cNvPr id="63" name="Picture 62" descr="chiller.png">
            <a:extLst>
              <a:ext uri="{FF2B5EF4-FFF2-40B4-BE49-F238E27FC236}">
                <a16:creationId xmlns:a16="http://schemas.microsoft.com/office/drawing/2014/main" id="{F6E90383-0D84-A164-664C-48E4E3A91B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46676" y="3392793"/>
            <a:ext cx="580318" cy="661418"/>
          </a:xfrm>
          <a:prstGeom prst="rect">
            <a:avLst/>
          </a:prstGeom>
        </p:spPr>
      </p:pic>
      <p:pic>
        <p:nvPicPr>
          <p:cNvPr id="64" name="Picture 63" descr="Text&#10;&#10;Description automatically generated">
            <a:extLst>
              <a:ext uri="{FF2B5EF4-FFF2-40B4-BE49-F238E27FC236}">
                <a16:creationId xmlns:a16="http://schemas.microsoft.com/office/drawing/2014/main" id="{6E66F5D7-59B5-6ED2-FBC5-307BA0EEC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401018" y="4195011"/>
            <a:ext cx="308684" cy="30868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9DCC2B1-E568-1163-D443-9DD560524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580" y="3315296"/>
            <a:ext cx="2006927" cy="1130401"/>
          </a:xfrm>
          <a:prstGeom prst="rect">
            <a:avLst/>
          </a:prstGeom>
        </p:spPr>
      </p:pic>
      <p:pic>
        <p:nvPicPr>
          <p:cNvPr id="77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4BC0CC8-1F49-6D64-DDF2-F04D6DD8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78" y="3642782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FFC7366-97D7-E5A0-D516-9A62AF4F21F7}"/>
              </a:ext>
            </a:extLst>
          </p:cNvPr>
          <p:cNvCxnSpPr>
            <a:cxnSpLocks/>
          </p:cNvCxnSpPr>
          <p:nvPr/>
        </p:nvCxnSpPr>
        <p:spPr>
          <a:xfrm>
            <a:off x="4416814" y="4054211"/>
            <a:ext cx="544364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33CA08-5D51-31DA-5475-B268E8903120}"/>
              </a:ext>
            </a:extLst>
          </p:cNvPr>
          <p:cNvCxnSpPr>
            <a:cxnSpLocks/>
          </p:cNvCxnSpPr>
          <p:nvPr/>
        </p:nvCxnSpPr>
        <p:spPr>
          <a:xfrm flipH="1">
            <a:off x="7465926" y="4126354"/>
            <a:ext cx="656451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86A2555-EBAF-2242-8245-6788F7C93CF2}"/>
              </a:ext>
            </a:extLst>
          </p:cNvPr>
          <p:cNvCxnSpPr>
            <a:cxnSpLocks/>
          </p:cNvCxnSpPr>
          <p:nvPr/>
        </p:nvCxnSpPr>
        <p:spPr>
          <a:xfrm flipH="1">
            <a:off x="7487519" y="5162419"/>
            <a:ext cx="656451" cy="0"/>
          </a:xfrm>
          <a:prstGeom prst="straightConnector1">
            <a:avLst/>
          </a:prstGeom>
          <a:noFill/>
          <a:ln w="19050" cap="flat" cmpd="sng" algn="ctr">
            <a:solidFill>
              <a:srgbClr val="00ADDC"/>
            </a:solidFill>
            <a:prstDash val="solid"/>
            <a:tailEnd type="arrow"/>
          </a:ln>
          <a:effectLst>
            <a:glow rad="63500">
              <a:srgbClr val="00ADDC">
                <a:alpha val="45000"/>
                <a:satMod val="120000"/>
              </a:srgbClr>
            </a:glow>
          </a:effectLst>
        </p:spPr>
      </p:cxnSp>
    </p:spTree>
    <p:extLst>
      <p:ext uri="{BB962C8B-B14F-4D97-AF65-F5344CB8AC3E}">
        <p14:creationId xmlns:p14="http://schemas.microsoft.com/office/powerpoint/2010/main" val="200935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Straight Connector 197"/>
          <p:cNvCxnSpPr/>
          <p:nvPr/>
        </p:nvCxnSpPr>
        <p:spPr>
          <a:xfrm>
            <a:off x="8624034" y="3871703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8633322" y="2641683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8633322" y="3451945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rot="16260000" flipH="1">
            <a:off x="5472235" y="5896257"/>
            <a:ext cx="914400" cy="146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3097530" y="1838148"/>
            <a:ext cx="6027420" cy="2240309"/>
          </a:xfrm>
          <a:prstGeom prst="rect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3004043" y="4359676"/>
            <a:ext cx="2377749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5539590" y="4359676"/>
            <a:ext cx="1738090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7536916" y="4482938"/>
            <a:ext cx="1537767" cy="1869090"/>
          </a:xfrm>
          <a:prstGeom prst="rect">
            <a:avLst/>
          </a:prstGeom>
          <a:noFill/>
          <a:ln w="9525">
            <a:noFill/>
            <a:prstDash val="sysDot"/>
          </a:ln>
          <a:effectLst>
            <a:glow rad="635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898559" y="4351790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Northwest Plant</a:t>
            </a:r>
            <a:b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b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endParaRPr lang="en-US" sz="1200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91928" y="827246"/>
            <a:ext cx="1005840" cy="5933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orbe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9618452" y="895350"/>
            <a:ext cx="1005840" cy="58613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5400000" flipH="1" flipV="1">
            <a:off x="525780" y="3427095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8313946" y="730029"/>
            <a:ext cx="2176" cy="34296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ubs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4015" y="322587"/>
            <a:ext cx="822036" cy="457200"/>
          </a:xfrm>
          <a:prstGeom prst="rect">
            <a:avLst/>
          </a:prstGeom>
        </p:spPr>
      </p:pic>
      <p:pic>
        <p:nvPicPr>
          <p:cNvPr id="6" name="Picture 5" descr="subst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3466" y="331397"/>
            <a:ext cx="822036" cy="457200"/>
          </a:xfrm>
          <a:prstGeom prst="rect">
            <a:avLst/>
          </a:prstGeom>
        </p:spPr>
      </p:pic>
      <p:pic>
        <p:nvPicPr>
          <p:cNvPr id="15" name="Picture 14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7382" y="4581525"/>
            <a:ext cx="580318" cy="661418"/>
          </a:xfrm>
          <a:prstGeom prst="rect">
            <a:avLst/>
          </a:prstGeom>
        </p:spPr>
      </p:pic>
      <p:pic>
        <p:nvPicPr>
          <p:cNvPr id="16" name="Picture 15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9719" y="5396482"/>
            <a:ext cx="580318" cy="661418"/>
          </a:xfrm>
          <a:prstGeom prst="rect">
            <a:avLst/>
          </a:prstGeom>
        </p:spPr>
      </p:pic>
      <p:pic>
        <p:nvPicPr>
          <p:cNvPr id="17" name="Picture 16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4924425"/>
            <a:ext cx="580318" cy="661418"/>
          </a:xfrm>
          <a:prstGeom prst="rect">
            <a:avLst/>
          </a:prstGeom>
        </p:spPr>
      </p:pic>
      <p:pic>
        <p:nvPicPr>
          <p:cNvPr id="18" name="Picture 17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2875" y="4581525"/>
            <a:ext cx="580318" cy="661418"/>
          </a:xfrm>
          <a:prstGeom prst="rect">
            <a:avLst/>
          </a:prstGeom>
        </p:spPr>
      </p:pic>
      <p:pic>
        <p:nvPicPr>
          <p:cNvPr id="19" name="Picture 18" descr="chill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3312" y="5410200"/>
            <a:ext cx="580318" cy="66141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rot="16200000" flipV="1">
            <a:off x="6899910" y="3464457"/>
            <a:ext cx="47548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7927691" y="1326515"/>
            <a:ext cx="0" cy="2639946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3505200" y="4267200"/>
            <a:ext cx="493776" cy="611188"/>
            <a:chOff x="1981200" y="4267200"/>
            <a:chExt cx="493776" cy="611188"/>
          </a:xfrm>
        </p:grpSpPr>
        <p:cxnSp>
          <p:nvCxnSpPr>
            <p:cNvPr id="107" name="Straight Connector 106"/>
            <p:cNvCxnSpPr/>
            <p:nvPr/>
          </p:nvCxnSpPr>
          <p:spPr>
            <a:xfrm rot="5400000">
              <a:off x="1676400" y="4572000"/>
              <a:ext cx="609600" cy="0"/>
            </a:xfrm>
            <a:prstGeom prst="line">
              <a:avLst/>
            </a:prstGeom>
            <a:ln>
              <a:solidFill>
                <a:srgbClr val="C00000"/>
              </a:solidFill>
              <a:tailEnd type="none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1981200" y="4876800"/>
              <a:ext cx="493776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7353301" y="4267200"/>
            <a:ext cx="512445" cy="611188"/>
            <a:chOff x="1981200" y="4267200"/>
            <a:chExt cx="512445" cy="611188"/>
          </a:xfrm>
        </p:grpSpPr>
        <p:cxnSp>
          <p:nvCxnSpPr>
            <p:cNvPr id="114" name="Straight Connector 113"/>
            <p:cNvCxnSpPr/>
            <p:nvPr/>
          </p:nvCxnSpPr>
          <p:spPr>
            <a:xfrm rot="5400000">
              <a:off x="1676400" y="4572000"/>
              <a:ext cx="609600" cy="0"/>
            </a:xfrm>
            <a:prstGeom prst="line">
              <a:avLst/>
            </a:prstGeom>
            <a:ln>
              <a:solidFill>
                <a:srgbClr val="C00000"/>
              </a:solidFill>
              <a:tailEnd type="none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1990725" y="4876800"/>
              <a:ext cx="502920" cy="1588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0" name="Straight Arrow Connector 119"/>
          <p:cNvCxnSpPr/>
          <p:nvPr/>
        </p:nvCxnSpPr>
        <p:spPr>
          <a:xfrm rot="10800000">
            <a:off x="2523097" y="6400800"/>
            <a:ext cx="7132320" cy="1588"/>
          </a:xfrm>
          <a:prstGeom prst="straightConnector1">
            <a:avLst/>
          </a:prstGeom>
          <a:ln>
            <a:headEnd type="arrow"/>
            <a:tailEnd type="arrow"/>
          </a:ln>
          <a:effectLst>
            <a:glow rad="63500">
              <a:schemeClr val="accent4">
                <a:satMod val="120000"/>
                <a:alpha val="45000"/>
              </a:scheme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4482465" y="5452110"/>
            <a:ext cx="73152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867275" y="5495925"/>
            <a:ext cx="3048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7011195" y="5124450"/>
            <a:ext cx="713581" cy="1227578"/>
            <a:chOff x="5391944" y="5123656"/>
            <a:chExt cx="713581" cy="1227578"/>
          </a:xfrm>
        </p:grpSpPr>
        <p:cxnSp>
          <p:nvCxnSpPr>
            <p:cNvPr id="129" name="Straight Connector 128"/>
            <p:cNvCxnSpPr/>
            <p:nvPr/>
          </p:nvCxnSpPr>
          <p:spPr>
            <a:xfrm rot="5400000">
              <a:off x="5349637" y="5498544"/>
              <a:ext cx="731520" cy="79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5391944" y="5507198"/>
              <a:ext cx="30480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rot="16200000" flipH="1">
              <a:off x="4980845" y="5929816"/>
              <a:ext cx="84124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724525" y="5123656"/>
              <a:ext cx="381000" cy="794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724525" y="5866606"/>
              <a:ext cx="381000" cy="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46" name="Straight Connector 145"/>
          <p:cNvCxnSpPr/>
          <p:nvPr/>
        </p:nvCxnSpPr>
        <p:spPr>
          <a:xfrm rot="10800000">
            <a:off x="4454652" y="5076825"/>
            <a:ext cx="38404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rot="10800000">
            <a:off x="4454652" y="5829300"/>
            <a:ext cx="38404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1" name="Rounded Rectangle 150"/>
          <p:cNvSpPr/>
          <p:nvPr/>
        </p:nvSpPr>
        <p:spPr>
          <a:xfrm>
            <a:off x="1600200" y="910698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48000"/>
                  <a:satMod val="138000"/>
                </a:schemeClr>
              </a:gs>
              <a:gs pos="25000">
                <a:schemeClr val="accent1">
                  <a:tint val="85000"/>
                </a:schemeClr>
              </a:gs>
              <a:gs pos="40000">
                <a:schemeClr val="accent1">
                  <a:tint val="92000"/>
                </a:schemeClr>
              </a:gs>
              <a:gs pos="50000">
                <a:schemeClr val="accent1">
                  <a:tint val="93000"/>
                </a:schemeClr>
              </a:gs>
              <a:gs pos="60000">
                <a:schemeClr val="accent1">
                  <a:tint val="92000"/>
                </a:schemeClr>
              </a:gs>
              <a:gs pos="75000">
                <a:schemeClr val="accent1">
                  <a:tint val="83000"/>
                  <a:satMod val="108000"/>
                </a:schemeClr>
              </a:gs>
              <a:gs pos="100000">
                <a:schemeClr val="accent1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1">
                <a:alpha val="45000"/>
                <a:satMod val="12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</a:rPr>
              <a:t>Power Distribution</a:t>
            </a:r>
            <a:br>
              <a:rPr lang="en-US" sz="1000" dirty="0">
                <a:solidFill>
                  <a:prstClr val="black"/>
                </a:solidFill>
                <a:latin typeface="Corbel"/>
              </a:rPr>
            </a:br>
            <a:r>
              <a:rPr lang="en-US" sz="10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sp>
        <p:nvSpPr>
          <p:cNvPr id="152" name="Rounded Rectangle 151"/>
          <p:cNvSpPr/>
          <p:nvPr/>
        </p:nvSpPr>
        <p:spPr>
          <a:xfrm>
            <a:off x="9668774" y="942869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48000"/>
                  <a:satMod val="138000"/>
                </a:schemeClr>
              </a:gs>
              <a:gs pos="25000">
                <a:schemeClr val="accent1">
                  <a:tint val="85000"/>
                </a:schemeClr>
              </a:gs>
              <a:gs pos="40000">
                <a:schemeClr val="accent1">
                  <a:tint val="92000"/>
                </a:schemeClr>
              </a:gs>
              <a:gs pos="50000">
                <a:schemeClr val="accent1">
                  <a:tint val="93000"/>
                </a:schemeClr>
              </a:gs>
              <a:gs pos="60000">
                <a:schemeClr val="accent1">
                  <a:tint val="92000"/>
                </a:schemeClr>
              </a:gs>
              <a:gs pos="75000">
                <a:schemeClr val="accent1">
                  <a:tint val="83000"/>
                  <a:satMod val="108000"/>
                </a:schemeClr>
              </a:gs>
              <a:gs pos="100000">
                <a:schemeClr val="accent1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1">
                <a:alpha val="45000"/>
                <a:satMod val="12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</a:rPr>
              <a:t>Power Distribution</a:t>
            </a:r>
            <a:br>
              <a:rPr lang="en-US" sz="1000" dirty="0">
                <a:solidFill>
                  <a:prstClr val="black"/>
                </a:solidFill>
                <a:latin typeface="Corbel"/>
              </a:rPr>
            </a:br>
            <a:r>
              <a:rPr lang="en-US" sz="10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153" name="Rounded Rectangle 152"/>
          <p:cNvSpPr/>
          <p:nvPr/>
        </p:nvSpPr>
        <p:spPr>
          <a:xfrm>
            <a:off x="1600200" y="6172200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48000"/>
                  <a:satMod val="138000"/>
                </a:schemeClr>
              </a:gs>
              <a:gs pos="25000">
                <a:schemeClr val="accent4">
                  <a:tint val="85000"/>
                </a:schemeClr>
              </a:gs>
              <a:gs pos="40000">
                <a:schemeClr val="accent4">
                  <a:tint val="92000"/>
                </a:schemeClr>
              </a:gs>
              <a:gs pos="50000">
                <a:schemeClr val="accent4">
                  <a:tint val="93000"/>
                </a:schemeClr>
              </a:gs>
              <a:gs pos="60000">
                <a:schemeClr val="accent4">
                  <a:tint val="92000"/>
                </a:schemeClr>
              </a:gs>
              <a:gs pos="75000">
                <a:schemeClr val="accent4">
                  <a:tint val="83000"/>
                  <a:satMod val="108000"/>
                </a:schemeClr>
              </a:gs>
              <a:gs pos="100000">
                <a:schemeClr val="accent4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4">
                <a:alpha val="45000"/>
                <a:satMod val="12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Chilled Water Distribution</a:t>
            </a:r>
          </a:p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019550" y="37650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Substation U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161 kV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8550218" y="37380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Substation L</a:t>
            </a:r>
          </a:p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69 kV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379291" y="819151"/>
            <a:ext cx="1502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Across Campus Tie (N/O)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5821682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436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60960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6248401" y="1143000"/>
            <a:ext cx="45719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3610701" y="4334775"/>
            <a:ext cx="1620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West Chiller Plant</a:t>
            </a:r>
            <a:endParaRPr lang="en-US" sz="1000" b="1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488016" y="4334775"/>
            <a:ext cx="1416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North Chiller Plant</a:t>
            </a:r>
          </a:p>
        </p:txBody>
      </p:sp>
      <p:sp>
        <p:nvSpPr>
          <p:cNvPr id="177" name="Rounded Rectangle 176"/>
          <p:cNvSpPr/>
          <p:nvPr/>
        </p:nvSpPr>
        <p:spPr>
          <a:xfrm>
            <a:off x="9668774" y="6172200"/>
            <a:ext cx="914400" cy="4572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48000"/>
                  <a:satMod val="138000"/>
                </a:schemeClr>
              </a:gs>
              <a:gs pos="25000">
                <a:schemeClr val="accent4">
                  <a:tint val="85000"/>
                </a:schemeClr>
              </a:gs>
              <a:gs pos="40000">
                <a:schemeClr val="accent4">
                  <a:tint val="92000"/>
                </a:schemeClr>
              </a:gs>
              <a:gs pos="50000">
                <a:schemeClr val="accent4">
                  <a:tint val="93000"/>
                </a:schemeClr>
              </a:gs>
              <a:gs pos="60000">
                <a:schemeClr val="accent4">
                  <a:tint val="92000"/>
                </a:schemeClr>
              </a:gs>
              <a:gs pos="75000">
                <a:schemeClr val="accent4">
                  <a:tint val="83000"/>
                  <a:satMod val="108000"/>
                </a:schemeClr>
              </a:gs>
              <a:gs pos="100000">
                <a:schemeClr val="accent4">
                  <a:tint val="48000"/>
                  <a:satMod val="150000"/>
                </a:schemeClr>
              </a:gs>
            </a:gsLst>
            <a:lin ang="16200000" scaled="1"/>
            <a:tileRect/>
          </a:gradFill>
          <a:effectLst>
            <a:glow rad="63500">
              <a:schemeClr val="accent4">
                <a:alpha val="45000"/>
                <a:satMod val="120000"/>
              </a:schemeClr>
            </a:glo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black"/>
                </a:solidFill>
                <a:latin typeface="Corbel"/>
              </a:rPr>
              <a:t>Chilled Water Distribution</a:t>
            </a:r>
            <a:br>
              <a:rPr lang="en-US" sz="900" dirty="0">
                <a:solidFill>
                  <a:prstClr val="black"/>
                </a:solidFill>
                <a:latin typeface="Corbel"/>
              </a:rPr>
            </a:br>
            <a:r>
              <a:rPr lang="en-US" sz="9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953000" y="104776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University of Iowa </a:t>
            </a:r>
            <a:b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6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Main Campus Utilities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2224315" y="2743201"/>
            <a:ext cx="474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UIHC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9601200" y="58102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East Campus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600200" y="54292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West Campus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3467181" y="5177835"/>
            <a:ext cx="1244251" cy="2616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Chillers (3)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3505201" y="6019800"/>
            <a:ext cx="13051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Chillers (8)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137697" y="5187920"/>
            <a:ext cx="1186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 (1)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7510731" y="5181600"/>
            <a:ext cx="12442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Chillers (3)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7455675" y="6019800"/>
            <a:ext cx="12971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Chillers (1)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591460" y="6435304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Legend:</a:t>
            </a:r>
            <a:r>
              <a:rPr lang="en-US" sz="11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	Electrical		Chilled Water</a:t>
            </a:r>
          </a:p>
          <a:p>
            <a:r>
              <a:rPr lang="en-US" sz="11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	Steam		Potable Water</a:t>
            </a:r>
            <a:br>
              <a:rPr lang="en-US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endParaRPr lang="en-US" dirty="0">
              <a:solidFill>
                <a:prstClr val="black"/>
              </a:solidFill>
              <a:latin typeface="Corbel"/>
              <a:ea typeface="ＭＳ Ｐゴシック" pitchFamily="34" charset="-128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4343400" y="6553200"/>
            <a:ext cx="152400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4343400" y="6705600"/>
            <a:ext cx="152400" cy="76200"/>
          </a:xfrm>
          <a:prstGeom prst="roundRect">
            <a:avLst/>
          </a:prstGeom>
          <a:solidFill>
            <a:srgbClr val="C00000">
              <a:alpha val="60000"/>
            </a:srgbClr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prstClr val="black"/>
              </a:solidFill>
              <a:latin typeface="Corbel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172200" y="6553200"/>
            <a:ext cx="152400" cy="76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orbe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60758" y="1076325"/>
            <a:ext cx="4572000" cy="1"/>
          </a:xfrm>
          <a:prstGeom prst="straightConnector1">
            <a:avLst/>
          </a:prstGeom>
          <a:ln>
            <a:prstDash val="lg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>
            <a:off x="2514233" y="4267201"/>
            <a:ext cx="7132320" cy="1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2537460" y="1076325"/>
            <a:ext cx="1234440" cy="1"/>
          </a:xfrm>
          <a:prstGeom prst="line">
            <a:avLst/>
          </a:prstGeom>
          <a:ln cmpd="sng"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8345904" y="1081020"/>
            <a:ext cx="1325880" cy="1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3414278" y="3519398"/>
            <a:ext cx="3443803" cy="11022"/>
          </a:xfrm>
          <a:prstGeom prst="line">
            <a:avLst/>
          </a:prstGeom>
          <a:ln>
            <a:solidFill>
              <a:srgbClr val="C00000"/>
            </a:solidFill>
            <a:headEnd type="arrow"/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490325" y="2949043"/>
            <a:ext cx="365760" cy="121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480800" y="3987417"/>
            <a:ext cx="365760" cy="121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210446" y="274605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8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876800" y="2734259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10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555343" y="2731622"/>
            <a:ext cx="3353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4572001" y="2481590"/>
            <a:ext cx="12282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Solid Fuel Boilers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3223554" y="2481590"/>
            <a:ext cx="1348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Natural Gas Boilers</a:t>
            </a:r>
          </a:p>
        </p:txBody>
      </p:sp>
      <p:pic>
        <p:nvPicPr>
          <p:cNvPr id="13" name="Picture 12" descr="turb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8191" y="3241515"/>
            <a:ext cx="460628" cy="406603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7393416" y="3852298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62425" y="2921329"/>
            <a:ext cx="0" cy="12801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turbi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66684" y="3701752"/>
            <a:ext cx="460628" cy="406603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7390525" y="2917570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346363" y="3974293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390525" y="3382559"/>
            <a:ext cx="252850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346363" y="3499779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346363" y="3059484"/>
            <a:ext cx="5689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6476723" y="2204488"/>
            <a:ext cx="13502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Steam Turbine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Electric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Generators</a:t>
            </a:r>
          </a:p>
        </p:txBody>
      </p:sp>
      <p:cxnSp>
        <p:nvCxnSpPr>
          <p:cNvPr id="218" name="Straight Connector 217"/>
          <p:cNvCxnSpPr/>
          <p:nvPr/>
        </p:nvCxnSpPr>
        <p:spPr>
          <a:xfrm rot="5400000">
            <a:off x="5590567" y="4610995"/>
            <a:ext cx="667512" cy="0"/>
          </a:xfrm>
          <a:prstGeom prst="line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9" name="Rounded Rectangle 218"/>
          <p:cNvSpPr/>
          <p:nvPr/>
        </p:nvSpPr>
        <p:spPr>
          <a:xfrm>
            <a:off x="1584472" y="4039114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  <a:lumMod val="83000"/>
                  <a:lumOff val="17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latin typeface="Corbel"/>
              </a:rPr>
              <a:t>Steam Distribution West</a:t>
            </a:r>
          </a:p>
        </p:txBody>
      </p:sp>
      <p:sp>
        <p:nvSpPr>
          <p:cNvPr id="220" name="Rounded Rectangle 219"/>
          <p:cNvSpPr/>
          <p:nvPr/>
        </p:nvSpPr>
        <p:spPr>
          <a:xfrm>
            <a:off x="9668774" y="4051783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  <a:lumMod val="83000"/>
                  <a:lumOff val="17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C00000"/>
            </a:solidFill>
          </a:ln>
          <a:effectLst>
            <a:glow rad="63500">
              <a:srgbClr val="C00000">
                <a:alpha val="45000"/>
              </a:srgb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black"/>
                </a:solidFill>
                <a:latin typeface="Corbel"/>
              </a:rPr>
              <a:t>Steam Distribution East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3573200" y="1261192"/>
            <a:ext cx="1989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Water Treatment Plant</a:t>
            </a:r>
          </a:p>
        </p:txBody>
      </p:sp>
      <p:sp>
        <p:nvSpPr>
          <p:cNvPr id="223" name="Rounded Rectangle 222"/>
          <p:cNvSpPr/>
          <p:nvPr/>
        </p:nvSpPr>
        <p:spPr>
          <a:xfrm>
            <a:off x="9668774" y="1568968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Potable Water Distribution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East</a:t>
            </a:r>
          </a:p>
        </p:txBody>
      </p:sp>
      <p:sp>
        <p:nvSpPr>
          <p:cNvPr id="224" name="Rounded Rectangle 223"/>
          <p:cNvSpPr/>
          <p:nvPr/>
        </p:nvSpPr>
        <p:spPr>
          <a:xfrm>
            <a:off x="1604224" y="1558043"/>
            <a:ext cx="914400" cy="457200"/>
          </a:xfrm>
          <a:prstGeom prst="round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Potable Water Distribution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black"/>
                </a:solidFill>
                <a:latin typeface="Corbel"/>
              </a:rPr>
              <a:t>West</a:t>
            </a:r>
          </a:p>
        </p:txBody>
      </p:sp>
      <p:cxnSp>
        <p:nvCxnSpPr>
          <p:cNvPr id="225" name="Straight Arrow Connector 224"/>
          <p:cNvCxnSpPr/>
          <p:nvPr/>
        </p:nvCxnSpPr>
        <p:spPr>
          <a:xfrm rot="10800000">
            <a:off x="2535555" y="1717727"/>
            <a:ext cx="7132320" cy="1588"/>
          </a:xfrm>
          <a:prstGeom prst="straightConnector1">
            <a:avLst/>
          </a:prstGeom>
          <a:ln>
            <a:solidFill>
              <a:srgbClr val="7030A0"/>
            </a:solidFill>
            <a:headEnd type="arrow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V="1">
            <a:off x="5989320" y="1558044"/>
            <a:ext cx="0" cy="15968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9" name="Rounded Rectangle 228"/>
          <p:cNvSpPr/>
          <p:nvPr/>
        </p:nvSpPr>
        <p:spPr>
          <a:xfrm>
            <a:off x="6172200" y="6705600"/>
            <a:ext cx="152400" cy="762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orbel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508618" y="2734385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7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877383" y="2063915"/>
            <a:ext cx="1544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Main Power Plant</a:t>
            </a:r>
          </a:p>
        </p:txBody>
      </p:sp>
      <p:pic>
        <p:nvPicPr>
          <p:cNvPr id="158" name="Picture 157" descr="powerpla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03745" y="1755389"/>
            <a:ext cx="1268643" cy="779005"/>
          </a:xfrm>
          <a:prstGeom prst="rect">
            <a:avLst/>
          </a:prstGeom>
          <a:effectLst>
            <a:softEdge rad="12700"/>
          </a:effectLst>
        </p:spPr>
      </p:pic>
      <p:cxnSp>
        <p:nvCxnSpPr>
          <p:cNvPr id="157" name="Straight Connector 156"/>
          <p:cNvCxnSpPr/>
          <p:nvPr/>
        </p:nvCxnSpPr>
        <p:spPr>
          <a:xfrm rot="5400000">
            <a:off x="2501122" y="2223402"/>
            <a:ext cx="1005840" cy="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3004492" y="2723746"/>
            <a:ext cx="3102504" cy="1057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/>
          <p:nvPr/>
        </p:nvCxnSpPr>
        <p:spPr>
          <a:xfrm>
            <a:off x="2857500" y="5784248"/>
            <a:ext cx="914400" cy="1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1" name="Picture 220" descr="h20Plan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8321" y="2604236"/>
            <a:ext cx="1173661" cy="574689"/>
          </a:xfrm>
          <a:prstGeom prst="rect">
            <a:avLst/>
          </a:prstGeom>
        </p:spPr>
      </p:pic>
      <p:cxnSp>
        <p:nvCxnSpPr>
          <p:cNvPr id="191" name="Straight Arrow Connector 190"/>
          <p:cNvCxnSpPr/>
          <p:nvPr/>
        </p:nvCxnSpPr>
        <p:spPr>
          <a:xfrm>
            <a:off x="8370669" y="5841398"/>
            <a:ext cx="914400" cy="121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rot="16200000" flipH="1">
            <a:off x="4762192" y="5924804"/>
            <a:ext cx="84124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1838050" y="3276600"/>
            <a:ext cx="1" cy="74275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2276383" y="3355120"/>
            <a:ext cx="1" cy="66423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8" name="Picture 137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0201" y="2987040"/>
            <a:ext cx="475699" cy="365760"/>
          </a:xfrm>
          <a:prstGeom prst="rect">
            <a:avLst/>
          </a:prstGeom>
        </p:spPr>
      </p:pic>
      <p:pic>
        <p:nvPicPr>
          <p:cNvPr id="154" name="Picture 153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3082" y="2987040"/>
            <a:ext cx="475699" cy="36576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rot="5400000">
            <a:off x="5949301" y="3465515"/>
            <a:ext cx="1046224" cy="0"/>
          </a:xfrm>
          <a:prstGeom prst="line">
            <a:avLst/>
          </a:prstGeom>
          <a:ln>
            <a:solidFill>
              <a:srgbClr val="C00000"/>
            </a:solidFill>
            <a:tailEnd type="none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cxnSpLocks/>
          </p:cNvCxnSpPr>
          <p:nvPr/>
        </p:nvCxnSpPr>
        <p:spPr>
          <a:xfrm flipH="1">
            <a:off x="3450771" y="3318200"/>
            <a:ext cx="1434" cy="19566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cxnSpLocks/>
          </p:cNvCxnSpPr>
          <p:nvPr/>
        </p:nvCxnSpPr>
        <p:spPr>
          <a:xfrm flipH="1">
            <a:off x="4825455" y="3317328"/>
            <a:ext cx="1864" cy="24007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cxnSpLocks/>
          </p:cNvCxnSpPr>
          <p:nvPr/>
        </p:nvCxnSpPr>
        <p:spPr>
          <a:xfrm>
            <a:off x="4152409" y="3318201"/>
            <a:ext cx="2199" cy="213343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rot="5400000">
            <a:off x="3313611" y="2880264"/>
            <a:ext cx="274320" cy="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>
            <a:off x="4140314" y="2730741"/>
            <a:ext cx="2" cy="307023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7" name="Picture 6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1188" y="2995700"/>
            <a:ext cx="508229" cy="359313"/>
          </a:xfrm>
          <a:prstGeom prst="rect">
            <a:avLst/>
          </a:prstGeom>
        </p:spPr>
      </p:pic>
      <p:pic>
        <p:nvPicPr>
          <p:cNvPr id="8" name="Picture 7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6201" y="3001479"/>
            <a:ext cx="508229" cy="35931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572000" y="2718114"/>
            <a:ext cx="1178290" cy="839289"/>
            <a:chOff x="3643902" y="2718113"/>
            <a:chExt cx="1178290" cy="839289"/>
          </a:xfrm>
        </p:grpSpPr>
        <p:cxnSp>
          <p:nvCxnSpPr>
            <p:cNvPr id="217" name="Straight Arrow Connector 216"/>
            <p:cNvCxnSpPr>
              <a:cxnSpLocks/>
            </p:cNvCxnSpPr>
            <p:nvPr/>
          </p:nvCxnSpPr>
          <p:spPr>
            <a:xfrm>
              <a:off x="4570842" y="3319146"/>
              <a:ext cx="0" cy="238256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  <a:effectLst>
              <a:glow rad="50800">
                <a:srgbClr val="C00000">
                  <a:alpha val="45000"/>
                </a:srgbClr>
              </a:glo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5400000">
              <a:off x="3757113" y="2880273"/>
              <a:ext cx="274320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5400000">
              <a:off x="4411359" y="2868989"/>
              <a:ext cx="301752" cy="0"/>
            </a:xfrm>
            <a:prstGeom prst="line">
              <a:avLst/>
            </a:prstGeom>
            <a:ln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pic>
          <p:nvPicPr>
            <p:cNvPr id="9" name="Picture 8" descr="boiler_doorOpe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3902" y="2999304"/>
              <a:ext cx="508229" cy="359313"/>
            </a:xfrm>
            <a:prstGeom prst="rect">
              <a:avLst/>
            </a:prstGeom>
          </p:spPr>
        </p:pic>
        <p:pic>
          <p:nvPicPr>
            <p:cNvPr id="11" name="Picture 10" descr="boiler_doorOpen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963" y="2998383"/>
              <a:ext cx="508229" cy="35931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804214" y="2401530"/>
            <a:ext cx="53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NG</a:t>
            </a:r>
          </a:p>
          <a:p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Boilers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817386" y="2741086"/>
            <a:ext cx="5841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WCB</a:t>
            </a:r>
          </a:p>
        </p:txBody>
      </p:sp>
      <p:cxnSp>
        <p:nvCxnSpPr>
          <p:cNvPr id="179" name="Straight Arrow Connector 178"/>
          <p:cNvCxnSpPr/>
          <p:nvPr/>
        </p:nvCxnSpPr>
        <p:spPr>
          <a:xfrm flipH="1" flipV="1">
            <a:off x="9001660" y="1075163"/>
            <a:ext cx="0" cy="2788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8623797" y="3051895"/>
            <a:ext cx="36576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24" y="2895108"/>
            <a:ext cx="463106" cy="283559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46" y="3695486"/>
            <a:ext cx="463106" cy="283559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50" y="3300556"/>
            <a:ext cx="463106" cy="283559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71" y="2499904"/>
            <a:ext cx="463106" cy="283559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7762875" y="1943932"/>
            <a:ext cx="135022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Natural Gas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Engine Electric </a:t>
            </a:r>
            <a:b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</a:br>
            <a:r>
              <a:rPr lang="en-US" sz="11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Generators</a:t>
            </a:r>
          </a:p>
        </p:txBody>
      </p:sp>
      <p:pic>
        <p:nvPicPr>
          <p:cNvPr id="205" name="Picture 204" descr="boiler_doorOp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52883" y="2993572"/>
            <a:ext cx="508229" cy="359313"/>
          </a:xfrm>
          <a:prstGeom prst="rect">
            <a:avLst/>
          </a:prstGeom>
        </p:spPr>
      </p:pic>
      <p:cxnSp>
        <p:nvCxnSpPr>
          <p:cNvPr id="206" name="Straight Connector 205"/>
          <p:cNvCxnSpPr/>
          <p:nvPr/>
        </p:nvCxnSpPr>
        <p:spPr>
          <a:xfrm>
            <a:off x="6100508" y="2716798"/>
            <a:ext cx="2" cy="307023"/>
          </a:xfrm>
          <a:prstGeom prst="line">
            <a:avLst/>
          </a:prstGeom>
          <a:ln>
            <a:solidFill>
              <a:srgbClr val="7030A0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cxnSpLocks/>
          </p:cNvCxnSpPr>
          <p:nvPr/>
        </p:nvCxnSpPr>
        <p:spPr>
          <a:xfrm flipH="1">
            <a:off x="6106996" y="3325046"/>
            <a:ext cx="5014" cy="205377"/>
          </a:xfrm>
          <a:prstGeom prst="straightConnector1">
            <a:avLst/>
          </a:prstGeom>
          <a:ln>
            <a:solidFill>
              <a:srgbClr val="C00000"/>
            </a:solidFill>
            <a:prstDash val="solid"/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6135599" y="2725056"/>
            <a:ext cx="3449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12</a:t>
            </a:r>
          </a:p>
        </p:txBody>
      </p:sp>
      <p:cxnSp>
        <p:nvCxnSpPr>
          <p:cNvPr id="216" name="Straight Connector 215"/>
          <p:cNvCxnSpPr/>
          <p:nvPr/>
        </p:nvCxnSpPr>
        <p:spPr>
          <a:xfrm>
            <a:off x="1838346" y="2008860"/>
            <a:ext cx="2915" cy="100091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2281217" y="2016514"/>
            <a:ext cx="2915" cy="1000910"/>
          </a:xfrm>
          <a:prstGeom prst="line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6115686" y="2649743"/>
            <a:ext cx="525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prstClr val="black"/>
                </a:solidFill>
                <a:latin typeface="Corbel"/>
                <a:ea typeface="ＭＳ Ｐゴシック" pitchFamily="34" charset="-128"/>
              </a:rPr>
              <a:t>NGB</a:t>
            </a:r>
          </a:p>
        </p:txBody>
      </p:sp>
      <p:cxnSp>
        <p:nvCxnSpPr>
          <p:cNvPr id="234" name="Straight Connector 233"/>
          <p:cNvCxnSpPr/>
          <p:nvPr/>
        </p:nvCxnSpPr>
        <p:spPr>
          <a:xfrm flipH="1" flipV="1">
            <a:off x="8682249" y="1086395"/>
            <a:ext cx="4552" cy="247495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 flipH="1" flipV="1">
            <a:off x="3748240" y="731313"/>
            <a:ext cx="2176" cy="34296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/>
          <p:nvPr/>
        </p:nvCxnSpPr>
        <p:spPr>
          <a:xfrm>
            <a:off x="7935066" y="1333791"/>
            <a:ext cx="759109" cy="294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urbine.png">
            <a:extLst>
              <a:ext uri="{FF2B5EF4-FFF2-40B4-BE49-F238E27FC236}">
                <a16:creationId xmlns:a16="http://schemas.microsoft.com/office/drawing/2014/main" id="{B70F3809-697C-E37E-E5E1-523EA4A91AE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72244" y="2823048"/>
            <a:ext cx="460628" cy="4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mium Vector | Drop with snowflake, frozen water icon on white">
            <a:extLst>
              <a:ext uri="{FF2B5EF4-FFF2-40B4-BE49-F238E27FC236}">
                <a16:creationId xmlns:a16="http://schemas.microsoft.com/office/drawing/2014/main" id="{E284E416-C36E-2E8A-2D3F-6CC270D7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5" y="4041149"/>
            <a:ext cx="974763" cy="97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Data/Coding Exercise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A7CE73C-B809-0370-0ED9-F5A426CC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02" y="3206171"/>
            <a:ext cx="317647" cy="5766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583BD-F01D-913D-A8CA-0848FC88E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1405" y="3852551"/>
            <a:ext cx="412627" cy="41262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16F9847-E348-4884-4345-0F0D27695500}"/>
              </a:ext>
            </a:extLst>
          </p:cNvPr>
          <p:cNvSpPr txBox="1">
            <a:spLocks/>
          </p:cNvSpPr>
          <p:nvPr/>
        </p:nvSpPr>
        <p:spPr>
          <a:xfrm>
            <a:off x="266762" y="1432438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Exercise: </a:t>
            </a:r>
            <a:r>
              <a:rPr lang="en-US" dirty="0"/>
              <a:t>Get the hourly energy usage of Schaeffer Hall over the past 5 (or so) years.</a:t>
            </a:r>
          </a:p>
          <a:p>
            <a:pPr marL="0" indent="0">
              <a:buNone/>
            </a:pPr>
            <a:r>
              <a:rPr lang="en-US" b="1" dirty="0"/>
              <a:t>Important Notes: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9D8D60EE-1A12-C539-E54C-4E5DBE97C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835882"/>
              </p:ext>
            </p:extLst>
          </p:nvPr>
        </p:nvGraphicFramePr>
        <p:xfrm>
          <a:off x="1319208" y="2807836"/>
          <a:ext cx="9880161" cy="2119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7843">
                  <a:extLst>
                    <a:ext uri="{9D8B030D-6E8A-4147-A177-3AD203B41FA5}">
                      <a16:colId xmlns:a16="http://schemas.microsoft.com/office/drawing/2014/main" val="3814889"/>
                    </a:ext>
                  </a:extLst>
                </a:gridCol>
                <a:gridCol w="4832318">
                  <a:extLst>
                    <a:ext uri="{9D8B030D-6E8A-4147-A177-3AD203B41FA5}">
                      <a16:colId xmlns:a16="http://schemas.microsoft.com/office/drawing/2014/main" val="2099809003"/>
                    </a:ext>
                  </a:extLst>
                </a:gridCol>
              </a:tblGrid>
              <a:tr h="52985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Power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Energy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71219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Kilowatts (kilojoules per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Kilowatt-hours (3600 kilojoules)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213311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MMBTUs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Metric Million British Thermal Unit (MMBTU)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915169"/>
                  </a:ext>
                </a:extLst>
              </a:tr>
              <a:tr h="529850">
                <a:tc>
                  <a:txBody>
                    <a:bodyPr/>
                    <a:lstStyle/>
                    <a:p>
                      <a:r>
                        <a:rPr lang="en-US" dirty="0"/>
                        <a:t>MMBTUs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Metric Million British Thermal Unit (MMBTU)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0704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06B330-9BE1-B59B-36A3-279FB8271B08}"/>
              </a:ext>
            </a:extLst>
          </p:cNvPr>
          <p:cNvSpPr txBox="1">
            <a:spLocks/>
          </p:cNvSpPr>
          <p:nvPr/>
        </p:nvSpPr>
        <p:spPr>
          <a:xfrm>
            <a:off x="541645" y="2049869"/>
            <a:ext cx="11108710" cy="68223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Energy is served in three forms: electric, steam, and chilled water</a:t>
            </a:r>
          </a:p>
          <a:p>
            <a:r>
              <a:rPr lang="en-US" dirty="0"/>
              <a:t>Data is recorded in units of </a:t>
            </a:r>
            <a:r>
              <a:rPr lang="en-US" b="1" dirty="0"/>
              <a:t>power </a:t>
            </a:r>
            <a:r>
              <a:rPr lang="en-US" dirty="0"/>
              <a:t>(a unit of energy over a unit of time)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E42170-6A80-EEE8-72B4-10491D68FD36}"/>
              </a:ext>
            </a:extLst>
          </p:cNvPr>
          <p:cNvSpPr txBox="1">
            <a:spLocks/>
          </p:cNvSpPr>
          <p:nvPr/>
        </p:nvSpPr>
        <p:spPr>
          <a:xfrm>
            <a:off x="266762" y="4880644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Discoveries to make: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6EFA39-4C75-4E54-5A17-9A8EA621A1C0}"/>
              </a:ext>
            </a:extLst>
          </p:cNvPr>
          <p:cNvSpPr txBox="1">
            <a:spLocks/>
          </p:cNvSpPr>
          <p:nvPr/>
        </p:nvSpPr>
        <p:spPr>
          <a:xfrm>
            <a:off x="491436" y="5175782"/>
            <a:ext cx="11108710" cy="10413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day/hour was the highest energy usage for each resource</a:t>
            </a:r>
          </a:p>
          <a:p>
            <a:r>
              <a:rPr lang="en-US" dirty="0"/>
              <a:t>What day/hour was the highest total energy usage (all resources combined)</a:t>
            </a:r>
          </a:p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8036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 err="1"/>
              <a:t>UIowa</a:t>
            </a:r>
            <a:r>
              <a:rPr lang="en-US" dirty="0"/>
              <a:t> Hackathon Solar Performance Challenge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452177-DCB3-DA62-A76D-C8847BED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4" y="1501060"/>
            <a:ext cx="6467156" cy="3383617"/>
          </a:xfrm>
          <a:prstGeom prst="rect">
            <a:avLst/>
          </a:prstGeom>
        </p:spPr>
      </p:pic>
      <p:pic>
        <p:nvPicPr>
          <p:cNvPr id="11" name="Picture 10" descr="A solar panel on a roof&#10;&#10;Description automatically generated">
            <a:extLst>
              <a:ext uri="{FF2B5EF4-FFF2-40B4-BE49-F238E27FC236}">
                <a16:creationId xmlns:a16="http://schemas.microsoft.com/office/drawing/2014/main" id="{D1B6774C-C40F-D68F-2CDD-9185AD1CE8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86" y="4851527"/>
            <a:ext cx="2225841" cy="1504055"/>
          </a:xfrm>
          <a:prstGeom prst="rect">
            <a:avLst/>
          </a:prstGeom>
        </p:spPr>
      </p:pic>
      <p:pic>
        <p:nvPicPr>
          <p:cNvPr id="12" name="Picture 11" descr="Cambus Maintenance Facility | Facilities Management">
            <a:extLst>
              <a:ext uri="{FF2B5EF4-FFF2-40B4-BE49-F238E27FC236}">
                <a16:creationId xmlns:a16="http://schemas.microsoft.com/office/drawing/2014/main" id="{CF9E4363-D091-9A91-0E10-14F7A7F8D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926" y="4851122"/>
            <a:ext cx="2231824" cy="150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group of people sitting at tables in a room&#10;&#10;Description automatically generated">
            <a:extLst>
              <a:ext uri="{FF2B5EF4-FFF2-40B4-BE49-F238E27FC236}">
                <a16:creationId xmlns:a16="http://schemas.microsoft.com/office/drawing/2014/main" id="{D7A962EB-AEFC-7E77-C9B6-06AA3901D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17" y="878872"/>
            <a:ext cx="3195746" cy="2129977"/>
          </a:xfrm>
          <a:prstGeom prst="rect">
            <a:avLst/>
          </a:prstGeom>
        </p:spPr>
      </p:pic>
      <p:pic>
        <p:nvPicPr>
          <p:cNvPr id="18" name="Picture 17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627047BD-6C94-FB27-5466-3ACDA3C745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317" y="3328975"/>
            <a:ext cx="3195746" cy="212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1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A4E31-0895-CF4A-8DFA-63CC9D877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4140877" cy="253916"/>
          </a:xfrm>
        </p:spPr>
        <p:txBody>
          <a:bodyPr/>
          <a:lstStyle/>
          <a:p>
            <a:r>
              <a:rPr lang="en-US" dirty="0"/>
              <a:t>Independent Study &gt;&gt; Real-time carbon footprints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18E9C7-16A9-11BD-0AB6-D34C02F08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92" y="1275127"/>
            <a:ext cx="9766615" cy="40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Layer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FDD490C-653C-C7E7-303A-A5A47D58630D}"/>
              </a:ext>
            </a:extLst>
          </p:cNvPr>
          <p:cNvSpPr/>
          <p:nvPr/>
        </p:nvSpPr>
        <p:spPr>
          <a:xfrm>
            <a:off x="1763111" y="237520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69C0656-564A-663D-1481-8FD8861E3274}"/>
              </a:ext>
            </a:extLst>
          </p:cNvPr>
          <p:cNvSpPr/>
          <p:nvPr/>
        </p:nvSpPr>
        <p:spPr>
          <a:xfrm>
            <a:off x="1763111" y="276370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40882C5-A3B5-ED25-7355-F37EE79CFA79}"/>
              </a:ext>
            </a:extLst>
          </p:cNvPr>
          <p:cNvSpPr/>
          <p:nvPr/>
        </p:nvSpPr>
        <p:spPr>
          <a:xfrm>
            <a:off x="1763111" y="315005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000A600-26FE-D8F8-2C48-BF699C185CA6}"/>
              </a:ext>
            </a:extLst>
          </p:cNvPr>
          <p:cNvSpPr/>
          <p:nvPr/>
        </p:nvSpPr>
        <p:spPr>
          <a:xfrm>
            <a:off x="2779402" y="3145802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5885338-D629-5FDF-03AE-FE911D73DE7E}"/>
              </a:ext>
            </a:extLst>
          </p:cNvPr>
          <p:cNvSpPr/>
          <p:nvPr/>
        </p:nvSpPr>
        <p:spPr>
          <a:xfrm>
            <a:off x="1763111" y="3922934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3B92D62C-EE9B-DCEF-DF4E-BB25CBF4BB2F}"/>
              </a:ext>
            </a:extLst>
          </p:cNvPr>
          <p:cNvSpPr/>
          <p:nvPr/>
        </p:nvSpPr>
        <p:spPr>
          <a:xfrm>
            <a:off x="1761793" y="3536578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817B3F-69FA-9A06-FFD0-D52051DE0F11}"/>
              </a:ext>
            </a:extLst>
          </p:cNvPr>
          <p:cNvCxnSpPr>
            <a:cxnSpLocks/>
          </p:cNvCxnSpPr>
          <p:nvPr/>
        </p:nvCxnSpPr>
        <p:spPr>
          <a:xfrm>
            <a:off x="2073273" y="2909879"/>
            <a:ext cx="706128" cy="3291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3B46D3A-8B9A-6DE0-FA50-1333E277196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86366" y="2563649"/>
            <a:ext cx="853421" cy="582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84A90D-6A64-73E8-E2D2-2D8E69EDD7C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083879" y="3308889"/>
            <a:ext cx="695522" cy="42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D04F8B-C57F-A1AC-6E2E-22D31BB21186}"/>
              </a:ext>
            </a:extLst>
          </p:cNvPr>
          <p:cNvCxnSpPr>
            <a:cxnSpLocks/>
            <a:stCxn id="17" idx="6"/>
            <a:endCxn id="12" idx="3"/>
          </p:cNvCxnSpPr>
          <p:nvPr/>
        </p:nvCxnSpPr>
        <p:spPr>
          <a:xfrm flipV="1">
            <a:off x="2082561" y="3424208"/>
            <a:ext cx="743816" cy="275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993531-2B65-3C73-849C-25B28D6E7842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086366" y="3471974"/>
            <a:ext cx="853421" cy="6364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8DA03F0A-03FC-DFAE-5FD4-A49AD9692043}"/>
              </a:ext>
            </a:extLst>
          </p:cNvPr>
          <p:cNvSpPr/>
          <p:nvPr/>
        </p:nvSpPr>
        <p:spPr>
          <a:xfrm>
            <a:off x="4250155" y="2533185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3C7CC44-0EF6-D3AD-7B4D-2188C8945CBA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3107423" y="3308410"/>
            <a:ext cx="326892" cy="12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7F35FC-FBF5-1010-900A-033BC57FC208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3669826" y="2811591"/>
            <a:ext cx="627305" cy="436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56CF9F31-165D-1DBF-BA22-CDDE3044CF0F}"/>
              </a:ext>
            </a:extLst>
          </p:cNvPr>
          <p:cNvSpPr/>
          <p:nvPr/>
        </p:nvSpPr>
        <p:spPr>
          <a:xfrm>
            <a:off x="1765597" y="486061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B9423C60-417A-85E1-AB42-510FE6AD24C6}"/>
              </a:ext>
            </a:extLst>
          </p:cNvPr>
          <p:cNvSpPr/>
          <p:nvPr/>
        </p:nvSpPr>
        <p:spPr>
          <a:xfrm>
            <a:off x="1765597" y="5339190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4BE61A66-4A11-081B-A16F-EDEBC6A685BA}"/>
              </a:ext>
            </a:extLst>
          </p:cNvPr>
          <p:cNvSpPr/>
          <p:nvPr/>
        </p:nvSpPr>
        <p:spPr>
          <a:xfrm>
            <a:off x="4203179" y="4723311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0B8B4D4-9747-A50F-BB90-5B5A5ABC5560}"/>
              </a:ext>
            </a:extLst>
          </p:cNvPr>
          <p:cNvSpPr/>
          <p:nvPr/>
        </p:nvSpPr>
        <p:spPr>
          <a:xfrm>
            <a:off x="3349006" y="1473711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2D4DD0-7FE4-9AF2-7984-6B26537D6BDD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3650975" y="1623722"/>
            <a:ext cx="1884359" cy="4029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831043-A42E-C25C-B87E-B10AB37A49B0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086366" y="4886397"/>
            <a:ext cx="2116813" cy="1373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C54E4E-3C19-3F8C-EB0C-0BAB1EBCF550}"/>
              </a:ext>
            </a:extLst>
          </p:cNvPr>
          <p:cNvCxnSpPr>
            <a:cxnSpLocks/>
            <a:stCxn id="48" idx="6"/>
            <a:endCxn id="49" idx="3"/>
          </p:cNvCxnSpPr>
          <p:nvPr/>
        </p:nvCxnSpPr>
        <p:spPr>
          <a:xfrm flipV="1">
            <a:off x="2086366" y="5001716"/>
            <a:ext cx="2163789" cy="5005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31B3B65-692C-BC22-B014-57C74E6CDE23}"/>
              </a:ext>
            </a:extLst>
          </p:cNvPr>
          <p:cNvSpPr/>
          <p:nvPr/>
        </p:nvSpPr>
        <p:spPr>
          <a:xfrm>
            <a:off x="3350422" y="1973210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007FBE0C-E180-D831-001B-0EFC569FDA21}"/>
              </a:ext>
            </a:extLst>
          </p:cNvPr>
          <p:cNvSpPr/>
          <p:nvPr/>
        </p:nvSpPr>
        <p:spPr>
          <a:xfrm>
            <a:off x="5374949" y="202671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5FC4D47-E4E5-34C2-2DDB-40E8F6FCE12C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3652390" y="2074480"/>
            <a:ext cx="1769534" cy="597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B873B7F-F90D-7228-E5DC-39628326BDB5}"/>
              </a:ext>
            </a:extLst>
          </p:cNvPr>
          <p:cNvCxnSpPr>
            <a:cxnSpLocks/>
            <a:stCxn id="39" idx="7"/>
            <a:endCxn id="64" idx="3"/>
          </p:cNvCxnSpPr>
          <p:nvPr/>
        </p:nvCxnSpPr>
        <p:spPr>
          <a:xfrm flipV="1">
            <a:off x="4523948" y="2305119"/>
            <a:ext cx="897977" cy="2758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B859C26-7C82-6092-B4DC-C7DD44DB0521}"/>
              </a:ext>
            </a:extLst>
          </p:cNvPr>
          <p:cNvCxnSpPr>
            <a:cxnSpLocks/>
          </p:cNvCxnSpPr>
          <p:nvPr/>
        </p:nvCxnSpPr>
        <p:spPr>
          <a:xfrm>
            <a:off x="5697535" y="2164628"/>
            <a:ext cx="528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84F0711A-6508-56A2-B6A4-0FBEBD4BB06D}"/>
              </a:ext>
            </a:extLst>
          </p:cNvPr>
          <p:cNvSpPr/>
          <p:nvPr/>
        </p:nvSpPr>
        <p:spPr>
          <a:xfrm>
            <a:off x="3434316" y="315802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4377F8E-4390-18F5-BF6E-B51DA01F5A4C}"/>
              </a:ext>
            </a:extLst>
          </p:cNvPr>
          <p:cNvCxnSpPr>
            <a:cxnSpLocks/>
            <a:stCxn id="76" idx="5"/>
            <a:endCxn id="49" idx="1"/>
          </p:cNvCxnSpPr>
          <p:nvPr/>
        </p:nvCxnSpPr>
        <p:spPr>
          <a:xfrm>
            <a:off x="3708108" y="3436431"/>
            <a:ext cx="542046" cy="13346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EABD1DB6-542A-7D5C-AE3C-CA46D177A01F}"/>
              </a:ext>
            </a:extLst>
          </p:cNvPr>
          <p:cNvSpPr/>
          <p:nvPr/>
        </p:nvSpPr>
        <p:spPr>
          <a:xfrm>
            <a:off x="3351838" y="2363039"/>
            <a:ext cx="301968" cy="266338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7D0EA82-4330-2718-0E5E-B055EB62B6F2}"/>
              </a:ext>
            </a:extLst>
          </p:cNvPr>
          <p:cNvCxnSpPr>
            <a:cxnSpLocks/>
            <a:stCxn id="85" idx="6"/>
            <a:endCxn id="64" idx="2"/>
          </p:cNvCxnSpPr>
          <p:nvPr/>
        </p:nvCxnSpPr>
        <p:spPr>
          <a:xfrm flipV="1">
            <a:off x="3653806" y="2189800"/>
            <a:ext cx="1721142" cy="3064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C9C71830-7B1D-D726-BD8F-B1F126C8E8CD}"/>
              </a:ext>
            </a:extLst>
          </p:cNvPr>
          <p:cNvSpPr/>
          <p:nvPr/>
        </p:nvSpPr>
        <p:spPr>
          <a:xfrm>
            <a:off x="6245090" y="202671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AC1C63C5-E5B3-0F4A-2E65-A7BEA18F48B2}"/>
              </a:ext>
            </a:extLst>
          </p:cNvPr>
          <p:cNvSpPr/>
          <p:nvPr/>
        </p:nvSpPr>
        <p:spPr>
          <a:xfrm>
            <a:off x="7374882" y="2470993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E1930B21-D774-1EE0-1E05-3798B87D637B}"/>
              </a:ext>
            </a:extLst>
          </p:cNvPr>
          <p:cNvSpPr/>
          <p:nvPr/>
        </p:nvSpPr>
        <p:spPr>
          <a:xfrm>
            <a:off x="5786531" y="3081469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580690A4-A99A-92A8-8D09-3B526CF27F6D}"/>
              </a:ext>
            </a:extLst>
          </p:cNvPr>
          <p:cNvSpPr/>
          <p:nvPr/>
        </p:nvSpPr>
        <p:spPr>
          <a:xfrm>
            <a:off x="6565859" y="4022637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6829D51-75D4-FCDD-60F6-6816B5F19D4C}"/>
              </a:ext>
            </a:extLst>
          </p:cNvPr>
          <p:cNvCxnSpPr>
            <a:cxnSpLocks/>
            <a:stCxn id="49" idx="7"/>
            <a:endCxn id="93" idx="3"/>
          </p:cNvCxnSpPr>
          <p:nvPr/>
        </p:nvCxnSpPr>
        <p:spPr>
          <a:xfrm flipV="1">
            <a:off x="4476972" y="3359875"/>
            <a:ext cx="1356535" cy="14112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AF308FD-570E-B1B8-DCA6-9430FAF8EBBA}"/>
              </a:ext>
            </a:extLst>
          </p:cNvPr>
          <p:cNvCxnSpPr>
            <a:cxnSpLocks/>
            <a:stCxn id="49" idx="6"/>
            <a:endCxn id="94" idx="3"/>
          </p:cNvCxnSpPr>
          <p:nvPr/>
        </p:nvCxnSpPr>
        <p:spPr>
          <a:xfrm flipV="1">
            <a:off x="4523948" y="4301043"/>
            <a:ext cx="2088887" cy="5853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EADCCF6-2995-EC90-6DF9-A2ACC619B0C6}"/>
              </a:ext>
            </a:extLst>
          </p:cNvPr>
          <p:cNvCxnSpPr>
            <a:cxnSpLocks/>
          </p:cNvCxnSpPr>
          <p:nvPr/>
        </p:nvCxnSpPr>
        <p:spPr>
          <a:xfrm flipV="1">
            <a:off x="4506317" y="4939476"/>
            <a:ext cx="5180191" cy="62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DB13DB8-328E-0AEA-320A-8E4F862390DF}"/>
              </a:ext>
            </a:extLst>
          </p:cNvPr>
          <p:cNvCxnSpPr>
            <a:cxnSpLocks/>
            <a:stCxn id="90" idx="4"/>
            <a:endCxn id="93" idx="0"/>
          </p:cNvCxnSpPr>
          <p:nvPr/>
        </p:nvCxnSpPr>
        <p:spPr>
          <a:xfrm flipH="1">
            <a:off x="5946916" y="2352886"/>
            <a:ext cx="458559" cy="7285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A855EC1-0C6D-506C-8C34-1D09188A4906}"/>
              </a:ext>
            </a:extLst>
          </p:cNvPr>
          <p:cNvCxnSpPr>
            <a:cxnSpLocks/>
            <a:stCxn id="90" idx="5"/>
            <a:endCxn id="94" idx="0"/>
          </p:cNvCxnSpPr>
          <p:nvPr/>
        </p:nvCxnSpPr>
        <p:spPr>
          <a:xfrm>
            <a:off x="6518883" y="2305118"/>
            <a:ext cx="207361" cy="1717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57E8D53-6112-208A-C35E-907BC5C1F9E5}"/>
              </a:ext>
            </a:extLst>
          </p:cNvPr>
          <p:cNvCxnSpPr>
            <a:cxnSpLocks/>
            <a:stCxn id="90" idx="6"/>
            <a:endCxn id="92" idx="1"/>
          </p:cNvCxnSpPr>
          <p:nvPr/>
        </p:nvCxnSpPr>
        <p:spPr>
          <a:xfrm>
            <a:off x="6565859" y="2189799"/>
            <a:ext cx="855999" cy="328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FCAAFC43-E9CA-520C-33BD-AE6885EBC172}"/>
              </a:ext>
            </a:extLst>
          </p:cNvPr>
          <p:cNvSpPr/>
          <p:nvPr/>
        </p:nvSpPr>
        <p:spPr>
          <a:xfrm>
            <a:off x="8164582" y="3153566"/>
            <a:ext cx="320769" cy="326173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" b="1" dirty="0"/>
              <a:t>f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0DCE527-6EDB-73D3-BABC-1EEED024D796}"/>
              </a:ext>
            </a:extLst>
          </p:cNvPr>
          <p:cNvCxnSpPr>
            <a:cxnSpLocks/>
            <a:stCxn id="92" idx="6"/>
            <a:endCxn id="147" idx="1"/>
          </p:cNvCxnSpPr>
          <p:nvPr/>
        </p:nvCxnSpPr>
        <p:spPr>
          <a:xfrm>
            <a:off x="7695651" y="2634080"/>
            <a:ext cx="515907" cy="5672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097DA5B-AC77-9DC7-D58C-119D88854ACB}"/>
              </a:ext>
            </a:extLst>
          </p:cNvPr>
          <p:cNvCxnSpPr>
            <a:cxnSpLocks/>
            <a:stCxn id="93" idx="6"/>
            <a:endCxn id="147" idx="2"/>
          </p:cNvCxnSpPr>
          <p:nvPr/>
        </p:nvCxnSpPr>
        <p:spPr>
          <a:xfrm>
            <a:off x="6107299" y="3244556"/>
            <a:ext cx="2057282" cy="720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AF9FD9B-BDAE-B8A9-9895-D47E8166ABC7}"/>
              </a:ext>
            </a:extLst>
          </p:cNvPr>
          <p:cNvCxnSpPr>
            <a:cxnSpLocks/>
            <a:stCxn id="94" idx="6"/>
            <a:endCxn id="147" idx="4"/>
          </p:cNvCxnSpPr>
          <p:nvPr/>
        </p:nvCxnSpPr>
        <p:spPr>
          <a:xfrm flipV="1">
            <a:off x="6886628" y="3479739"/>
            <a:ext cx="1438339" cy="7059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A506357-E1CC-51F7-F673-A2C2AD9EDB28}"/>
              </a:ext>
            </a:extLst>
          </p:cNvPr>
          <p:cNvCxnSpPr>
            <a:cxnSpLocks/>
            <a:stCxn id="147" idx="6"/>
          </p:cNvCxnSpPr>
          <p:nvPr/>
        </p:nvCxnSpPr>
        <p:spPr>
          <a:xfrm flipV="1">
            <a:off x="8485351" y="3308888"/>
            <a:ext cx="1201157" cy="7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3779566-6F51-0B04-F67A-C4AA927AB7AE}"/>
              </a:ext>
            </a:extLst>
          </p:cNvPr>
          <p:cNvCxnSpPr>
            <a:cxnSpLocks/>
          </p:cNvCxnSpPr>
          <p:nvPr/>
        </p:nvCxnSpPr>
        <p:spPr>
          <a:xfrm flipV="1">
            <a:off x="6584999" y="2164629"/>
            <a:ext cx="3101509" cy="251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EBB11B6-2282-5B1C-221F-07BE16BE6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534" y="1473711"/>
            <a:ext cx="320769" cy="582288"/>
          </a:xfrm>
          <a:prstGeom prst="rect">
            <a:avLst/>
          </a:prstGeom>
        </p:spPr>
      </p:pic>
      <p:pic>
        <p:nvPicPr>
          <p:cNvPr id="161" name="Picture 160" descr="Icon&#10;&#10;Description automatically generated">
            <a:extLst>
              <a:ext uri="{FF2B5EF4-FFF2-40B4-BE49-F238E27FC236}">
                <a16:creationId xmlns:a16="http://schemas.microsoft.com/office/drawing/2014/main" id="{13254327-0FD5-1474-E4E4-ED0D87E7D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18" y="2189800"/>
            <a:ext cx="380543" cy="380543"/>
          </a:xfrm>
          <a:prstGeom prst="rect">
            <a:avLst/>
          </a:prstGeom>
        </p:spPr>
      </p:pic>
      <p:pic>
        <p:nvPicPr>
          <p:cNvPr id="162" name="Picture 161" descr="Logo&#10;&#10;Description automatically generated">
            <a:extLst>
              <a:ext uri="{FF2B5EF4-FFF2-40B4-BE49-F238E27FC236}">
                <a16:creationId xmlns:a16="http://schemas.microsoft.com/office/drawing/2014/main" id="{DCFB78BF-2E88-1D0B-F5BF-036CDC87D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919" y="2174851"/>
            <a:ext cx="272823" cy="400709"/>
          </a:xfrm>
          <a:prstGeom prst="rect">
            <a:avLst/>
          </a:prstGeom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90CB1393-356B-3606-FD66-073204C32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884" y="3407642"/>
            <a:ext cx="380543" cy="380543"/>
          </a:xfrm>
          <a:prstGeom prst="rect">
            <a:avLst/>
          </a:prstGeom>
        </p:spPr>
      </p:pic>
      <p:pic>
        <p:nvPicPr>
          <p:cNvPr id="164" name="Picture 163" descr="Logo&#10;&#10;Description automatically generated">
            <a:extLst>
              <a:ext uri="{FF2B5EF4-FFF2-40B4-BE49-F238E27FC236}">
                <a16:creationId xmlns:a16="http://schemas.microsoft.com/office/drawing/2014/main" id="{1518DE97-7CA4-7381-706C-6EC88C4A2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685" y="3392693"/>
            <a:ext cx="272823" cy="400709"/>
          </a:xfrm>
          <a:prstGeom prst="rect">
            <a:avLst/>
          </a:prstGeom>
        </p:spPr>
      </p:pic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AF1F3F00-3E0B-D00B-4C3D-188ACF0D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118" y="5014056"/>
            <a:ext cx="380543" cy="380543"/>
          </a:xfrm>
          <a:prstGeom prst="rect">
            <a:avLst/>
          </a:prstGeom>
        </p:spPr>
      </p:pic>
      <p:pic>
        <p:nvPicPr>
          <p:cNvPr id="217" name="Picture 216" descr="Logo&#10;&#10;Description automatically generated">
            <a:extLst>
              <a:ext uri="{FF2B5EF4-FFF2-40B4-BE49-F238E27FC236}">
                <a16:creationId xmlns:a16="http://schemas.microsoft.com/office/drawing/2014/main" id="{21C7C45F-1399-EDE1-B99C-F1EBEEF3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919" y="4999107"/>
            <a:ext cx="272823" cy="400709"/>
          </a:xfrm>
          <a:prstGeom prst="rect">
            <a:avLst/>
          </a:prstGeom>
        </p:spPr>
      </p:pic>
      <p:pic>
        <p:nvPicPr>
          <p:cNvPr id="218" name="Picture 217" descr="Text&#10;&#10;Description automatically generated">
            <a:extLst>
              <a:ext uri="{FF2B5EF4-FFF2-40B4-BE49-F238E27FC236}">
                <a16:creationId xmlns:a16="http://schemas.microsoft.com/office/drawing/2014/main" id="{9031AEB9-01EB-A9B9-23EB-98524DB4B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193716" y="4523062"/>
            <a:ext cx="332215" cy="332215"/>
          </a:xfrm>
          <a:prstGeom prst="rect">
            <a:avLst/>
          </a:prstGeom>
        </p:spPr>
      </p:pic>
      <p:pic>
        <p:nvPicPr>
          <p:cNvPr id="219" name="Picture 218" descr="Icon&#10;&#10;Description automatically generated with medium confidence">
            <a:extLst>
              <a:ext uri="{FF2B5EF4-FFF2-40B4-BE49-F238E27FC236}">
                <a16:creationId xmlns:a16="http://schemas.microsoft.com/office/drawing/2014/main" id="{E08C013C-74B9-4BD0-6CA6-1D53783CB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553" y="2823173"/>
            <a:ext cx="380543" cy="51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5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34670-C73A-4487-A4E2-3E4C0E592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020615D-A543-4487-88C5-C137E579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Coal by 2025</a:t>
            </a:r>
          </a:p>
        </p:txBody>
      </p:sp>
      <p:pic>
        <p:nvPicPr>
          <p:cNvPr id="5" name="Picture 4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35C48E4-E1CD-8E11-1354-ACAECC0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10" y="2345904"/>
            <a:ext cx="3445565" cy="1696941"/>
          </a:xfrm>
          <a:prstGeom prst="rect">
            <a:avLst/>
          </a:prstGeom>
        </p:spPr>
      </p:pic>
      <p:pic>
        <p:nvPicPr>
          <p:cNvPr id="10" name="Picture 9" descr="A picture containing rock&#10;&#10;Description automatically generated">
            <a:extLst>
              <a:ext uri="{FF2B5EF4-FFF2-40B4-BE49-F238E27FC236}">
                <a16:creationId xmlns:a16="http://schemas.microsoft.com/office/drawing/2014/main" id="{4EBF04BE-1029-A598-FC22-7BBACF81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27" y="2345904"/>
            <a:ext cx="3445565" cy="1696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50F3A0-9374-8B93-8E44-8437E00EB6FF}"/>
              </a:ext>
            </a:extLst>
          </p:cNvPr>
          <p:cNvSpPr txBox="1"/>
          <p:nvPr/>
        </p:nvSpPr>
        <p:spPr>
          <a:xfrm>
            <a:off x="2226792" y="1363362"/>
            <a:ext cx="758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Fuel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E389F-CA3A-9826-06C7-C7E8CA33624C}"/>
              </a:ext>
            </a:extLst>
          </p:cNvPr>
          <p:cNvSpPr txBox="1"/>
          <p:nvPr/>
        </p:nvSpPr>
        <p:spPr>
          <a:xfrm>
            <a:off x="2756430" y="1863119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69C33E-56F5-D3D0-4F20-0012DDEC94C5}"/>
              </a:ext>
            </a:extLst>
          </p:cNvPr>
          <p:cNvSpPr txBox="1"/>
          <p:nvPr/>
        </p:nvSpPr>
        <p:spPr>
          <a:xfrm>
            <a:off x="7345845" y="1843377"/>
            <a:ext cx="208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Energy Pellets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5DC64-DF4E-ED42-00A3-88261A3E8D7E}"/>
              </a:ext>
            </a:extLst>
          </p:cNvPr>
          <p:cNvSpPr txBox="1"/>
          <p:nvPr/>
        </p:nvSpPr>
        <p:spPr>
          <a:xfrm>
            <a:off x="2078510" y="4207576"/>
            <a:ext cx="344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1.02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10,940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$0.041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</a:t>
            </a:r>
            <a:r>
              <a:rPr lang="en-US" sz="1600" dirty="0"/>
              <a:t>Bituminous</a:t>
            </a:r>
            <a:endParaRPr lang="en-US" sz="16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879-C4B2-11E4-545D-B3785737758A}"/>
              </a:ext>
            </a:extLst>
          </p:cNvPr>
          <p:cNvSpPr txBox="1"/>
          <p:nvPr/>
        </p:nvSpPr>
        <p:spPr>
          <a:xfrm>
            <a:off x="6667926" y="4262617"/>
            <a:ext cx="3445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0.61 </a:t>
            </a:r>
            <a:r>
              <a:rPr lang="en-US" sz="1600" dirty="0"/>
              <a:t>Kg-CO2 per pound burned</a:t>
            </a:r>
          </a:p>
          <a:p>
            <a:endParaRPr lang="en-US" sz="1600" b="1" dirty="0"/>
          </a:p>
          <a:p>
            <a:r>
              <a:rPr lang="en-US" sz="1600" b="1" dirty="0"/>
              <a:t>9,529 </a:t>
            </a:r>
            <a:r>
              <a:rPr lang="en-US" sz="1600" dirty="0"/>
              <a:t>BTUs per pound</a:t>
            </a:r>
          </a:p>
          <a:p>
            <a:endParaRPr lang="en-US" sz="1600" b="1" dirty="0"/>
          </a:p>
          <a:p>
            <a:r>
              <a:rPr lang="en-US" sz="1600" b="1" dirty="0"/>
              <a:t>$0.048 </a:t>
            </a:r>
            <a:r>
              <a:rPr lang="en-US" sz="1600" dirty="0"/>
              <a:t>per pound</a:t>
            </a:r>
          </a:p>
          <a:p>
            <a:endParaRPr lang="en-US" sz="1600" b="1" dirty="0"/>
          </a:p>
          <a:p>
            <a:r>
              <a:rPr lang="en-US" sz="1600" b="1" dirty="0"/>
              <a:t>Details: %</a:t>
            </a:r>
            <a:r>
              <a:rPr lang="en-US" sz="1600" dirty="0"/>
              <a:t>57.5 Biomass, %42.5 Pre-Consumer Plastics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898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A61FF2-357E-3614-6F6A-43D1272E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10409"/>
            <a:ext cx="9144000" cy="513535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1621309" y="69610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3919331" y="1621664"/>
            <a:ext cx="621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18,220 Metric Tons of CO2 Prevented! (%12.5 decrease)</a:t>
            </a:r>
          </a:p>
        </p:txBody>
      </p:sp>
    </p:spTree>
    <p:extLst>
      <p:ext uri="{BB962C8B-B14F-4D97-AF65-F5344CB8AC3E}">
        <p14:creationId xmlns:p14="http://schemas.microsoft.com/office/powerpoint/2010/main" val="253618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62BE1B-E9D6-F615-4675-557545A7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5965" y="6496798"/>
            <a:ext cx="3796232" cy="253916"/>
          </a:xfrm>
        </p:spPr>
        <p:txBody>
          <a:bodyPr/>
          <a:lstStyle/>
          <a:p>
            <a:r>
              <a:rPr lang="en-US" dirty="0"/>
              <a:t>Independent Study &gt;&gt; Energy System Modeling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2259EBB9-34F0-B763-C0E4-893D4EA45BFC}"/>
              </a:ext>
            </a:extLst>
          </p:cNvPr>
          <p:cNvSpPr txBox="1">
            <a:spLocks/>
          </p:cNvSpPr>
          <p:nvPr/>
        </p:nvSpPr>
        <p:spPr>
          <a:xfrm>
            <a:off x="1621309" y="69610"/>
            <a:ext cx="8887665" cy="8690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Replacing Coal with Energy Pellets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FE561-1EDA-F794-9D3D-01D761773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48485"/>
            <a:ext cx="9144000" cy="5161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A07894-F7C2-BC97-0B0A-DD6C60A3B327}"/>
              </a:ext>
            </a:extLst>
          </p:cNvPr>
          <p:cNvSpPr txBox="1"/>
          <p:nvPr/>
        </p:nvSpPr>
        <p:spPr>
          <a:xfrm>
            <a:off x="4465984" y="1741111"/>
            <a:ext cx="575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$827,549 more in Fuel Costs (4.4 percent increase)</a:t>
            </a:r>
          </a:p>
        </p:txBody>
      </p:sp>
    </p:spTree>
    <p:extLst>
      <p:ext uri="{BB962C8B-B14F-4D97-AF65-F5344CB8AC3E}">
        <p14:creationId xmlns:p14="http://schemas.microsoft.com/office/powerpoint/2010/main" val="40515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black shirt&#10;&#10;Description automatically generated">
            <a:extLst>
              <a:ext uri="{FF2B5EF4-FFF2-40B4-BE49-F238E27FC236}">
                <a16:creationId xmlns:a16="http://schemas.microsoft.com/office/drawing/2014/main" id="{3F157C0F-FED4-093C-417E-00DAB35D0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509" y="0"/>
            <a:ext cx="316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67704" y="6397471"/>
            <a:ext cx="931665" cy="215444"/>
          </a:xfrm>
        </p:spPr>
        <p:txBody>
          <a:bodyPr/>
          <a:lstStyle/>
          <a:p>
            <a:r>
              <a:rPr lang="en-US" noProof="0" dirty="0"/>
              <a:t>© ENGIE 2023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3C6369-177E-2AFA-469E-CF34D99B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Contacts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FA99F0C-922F-9071-7E79-72E9931C8A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797" y="2130532"/>
            <a:ext cx="11268312" cy="682238"/>
          </a:xfrm>
        </p:spPr>
        <p:txBody>
          <a:bodyPr/>
          <a:lstStyle/>
          <a:p>
            <a:r>
              <a:rPr lang="en-US" dirty="0"/>
              <a:t>Ryan Policheri, Senior Software Developer: </a:t>
            </a:r>
            <a:r>
              <a:rPr lang="en-US" dirty="0">
                <a:hlinkClick r:id="rId2"/>
              </a:rPr>
              <a:t>ryan.policheri@engie.com</a:t>
            </a:r>
            <a:endParaRPr lang="en-US" dirty="0"/>
          </a:p>
          <a:p>
            <a:r>
              <a:rPr lang="en-US" dirty="0" err="1"/>
              <a:t>Wylan</a:t>
            </a:r>
            <a:r>
              <a:rPr lang="en-US" dirty="0"/>
              <a:t> Gao, Energy Data Center Intern: </a:t>
            </a:r>
            <a:r>
              <a:rPr lang="en-US" dirty="0">
                <a:hlinkClick r:id="rId3"/>
              </a:rPr>
              <a:t>wylan.gao@engie.com</a:t>
            </a: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6E2DDC-694C-B525-8D7E-1AC311267B93}"/>
              </a:ext>
            </a:extLst>
          </p:cNvPr>
          <p:cNvSpPr txBox="1">
            <a:spLocks/>
          </p:cNvSpPr>
          <p:nvPr/>
        </p:nvSpPr>
        <p:spPr>
          <a:xfrm>
            <a:off x="266762" y="1432438"/>
            <a:ext cx="11108710" cy="14003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4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Questions?</a:t>
            </a:r>
          </a:p>
          <a:p>
            <a:pPr marL="0" indent="0">
              <a:buNone/>
            </a:pPr>
            <a:r>
              <a:rPr lang="en-US" b="1" dirty="0"/>
              <a:t>Contacts: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4025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73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emium Vector | Drop with snowflake, frozen water icon on white">
            <a:extLst>
              <a:ext uri="{FF2B5EF4-FFF2-40B4-BE49-F238E27FC236}">
                <a16:creationId xmlns:a16="http://schemas.microsoft.com/office/drawing/2014/main" id="{E284E416-C36E-2E8A-2D3F-6CC270D7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959" y="2679583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Building Utilities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F78CF-045C-D1A3-BC7F-13FF37D8F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111" y="1688399"/>
            <a:ext cx="5464959" cy="2323713"/>
          </a:xfrm>
        </p:spPr>
        <p:txBody>
          <a:bodyPr/>
          <a:lstStyle/>
          <a:p>
            <a:r>
              <a:rPr lang="en-US" b="1" dirty="0"/>
              <a:t>Electricity: </a:t>
            </a:r>
            <a:r>
              <a:rPr lang="en-US" dirty="0"/>
              <a:t>Uses electricity from the </a:t>
            </a:r>
            <a:r>
              <a:rPr lang="en-US" u="sng" dirty="0"/>
              <a:t>UIowa electric grid</a:t>
            </a:r>
          </a:p>
          <a:p>
            <a:r>
              <a:rPr lang="en-US" b="1" dirty="0"/>
              <a:t>Steam: </a:t>
            </a:r>
            <a:r>
              <a:rPr lang="en-US" dirty="0"/>
              <a:t>Heats the building with steam from the </a:t>
            </a:r>
            <a:r>
              <a:rPr lang="en-US" u="sng" dirty="0"/>
              <a:t>UIowa steam system</a:t>
            </a:r>
          </a:p>
          <a:p>
            <a:r>
              <a:rPr lang="en-US" b="1" dirty="0"/>
              <a:t>Chilled Water: </a:t>
            </a:r>
            <a:r>
              <a:rPr lang="en-US" dirty="0"/>
              <a:t>Cools the building with chilled water from the </a:t>
            </a:r>
            <a:r>
              <a:rPr lang="en-US" u="sng" dirty="0"/>
              <a:t>UIowa chilled water system</a:t>
            </a:r>
          </a:p>
          <a:p>
            <a:r>
              <a:rPr lang="en-US" b="1" dirty="0"/>
              <a:t>Potable Water: </a:t>
            </a:r>
            <a:r>
              <a:rPr lang="en-US" dirty="0"/>
              <a:t>Serves drinking water from </a:t>
            </a:r>
            <a:r>
              <a:rPr lang="en-US" u="sng" dirty="0"/>
              <a:t>the UIowa water system</a:t>
            </a:r>
            <a:endParaRPr lang="en-US" b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330220" y="639747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1036910" y="639747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Iowa City, IA : Schaeffer Hall, The University of Iowa, Iowa City, IA 52240  photo, picture, image (Iowa) at city-data.com">
            <a:extLst>
              <a:ext uri="{FF2B5EF4-FFF2-40B4-BE49-F238E27FC236}">
                <a16:creationId xmlns:a16="http://schemas.microsoft.com/office/drawing/2014/main" id="{F9469F61-960D-12F8-CF6C-2A2D290F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381" y="1471418"/>
            <a:ext cx="3872227" cy="286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yellow star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A7CE73C-B809-0370-0ED9-F5A426CC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433" y="1659673"/>
            <a:ext cx="391094" cy="709947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47F876-3F2B-B966-D38C-4D55FF51265D}"/>
              </a:ext>
            </a:extLst>
          </p:cNvPr>
          <p:cNvSpPr txBox="1">
            <a:spLocks/>
          </p:cNvSpPr>
          <p:nvPr/>
        </p:nvSpPr>
        <p:spPr>
          <a:xfrm>
            <a:off x="7924207" y="1039483"/>
            <a:ext cx="1843691" cy="3231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Schaeffer Hall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583BD-F01D-913D-A8CA-0848FC88E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955696" y="2393687"/>
            <a:ext cx="508035" cy="50803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4F9499-EB1A-D2C3-6088-DE2AB3882D6F}"/>
              </a:ext>
            </a:extLst>
          </p:cNvPr>
          <p:cNvSpPr txBox="1">
            <a:spLocks/>
          </p:cNvSpPr>
          <p:nvPr/>
        </p:nvSpPr>
        <p:spPr>
          <a:xfrm>
            <a:off x="10781097" y="1336508"/>
            <a:ext cx="1127076" cy="3231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50000"/>
              <a:buFontTx/>
              <a:buBlip>
                <a:blip r:embed="rId5"/>
              </a:buBlip>
              <a:defRPr sz="1500" kern="1200" spc="2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Utilities</a:t>
            </a:r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DA11190E-C2B2-B534-4271-F30604E18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1776" y="3609595"/>
            <a:ext cx="505569" cy="6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Utility Billing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4C47215-805D-E6A7-18F5-8F2016D1F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762" y="1411563"/>
            <a:ext cx="10093642" cy="3231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UIowa</a:t>
            </a:r>
            <a:r>
              <a:rPr lang="en-US" dirty="0"/>
              <a:t> utility system bills buildings for their energy and water usage similar to a regular utility company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54FB9D-A3D0-7B54-4C0B-6B4E5A7F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29" y="1823103"/>
            <a:ext cx="6247193" cy="4644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2EF86D-67F5-1691-0FE6-1767E8501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206" y="1878185"/>
            <a:ext cx="4680716" cy="4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2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Utility Billing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B3064-C441-9FAD-54E4-B58ABA14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098" y="1367588"/>
            <a:ext cx="8380077" cy="49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5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Steam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6" descr="Power Plant | Facilities Management">
            <a:extLst>
              <a:ext uri="{FF2B5EF4-FFF2-40B4-BE49-F238E27FC236}">
                <a16:creationId xmlns:a16="http://schemas.microsoft.com/office/drawing/2014/main" id="{D33E4638-44E6-3B16-AD81-A7A7869D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85" y="3110693"/>
            <a:ext cx="2960852" cy="198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oiler_doorOpen.png">
            <a:extLst>
              <a:ext uri="{FF2B5EF4-FFF2-40B4-BE49-F238E27FC236}">
                <a16:creationId xmlns:a16="http://schemas.microsoft.com/office/drawing/2014/main" id="{C63083D7-AAF6-BDB3-5417-86FDEA5F04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8140" y="2949207"/>
            <a:ext cx="980442" cy="693163"/>
          </a:xfrm>
          <a:prstGeom prst="rect">
            <a:avLst/>
          </a:prstGeom>
        </p:spPr>
      </p:pic>
      <p:pic>
        <p:nvPicPr>
          <p:cNvPr id="9" name="Picture 8" descr="boiler_doorOpen.png">
            <a:extLst>
              <a:ext uri="{FF2B5EF4-FFF2-40B4-BE49-F238E27FC236}">
                <a16:creationId xmlns:a16="http://schemas.microsoft.com/office/drawing/2014/main" id="{C695ED0A-FF57-1CE5-5AA5-F3DC1BC1ED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43" y="3758186"/>
            <a:ext cx="980442" cy="693163"/>
          </a:xfrm>
          <a:prstGeom prst="rect">
            <a:avLst/>
          </a:prstGeom>
        </p:spPr>
      </p:pic>
      <p:pic>
        <p:nvPicPr>
          <p:cNvPr id="10" name="Picture 9" descr="boiler_doorOpen.png">
            <a:extLst>
              <a:ext uri="{FF2B5EF4-FFF2-40B4-BE49-F238E27FC236}">
                <a16:creationId xmlns:a16="http://schemas.microsoft.com/office/drawing/2014/main" id="{8E7A3082-C173-454F-E2D4-35A381BB2A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43" y="4615283"/>
            <a:ext cx="980442" cy="693163"/>
          </a:xfrm>
          <a:prstGeom prst="rect">
            <a:avLst/>
          </a:prstGeom>
        </p:spPr>
      </p:pic>
      <p:pic>
        <p:nvPicPr>
          <p:cNvPr id="11" name="Picture 10" descr="boiler_doorOpen.png">
            <a:extLst>
              <a:ext uri="{FF2B5EF4-FFF2-40B4-BE49-F238E27FC236}">
                <a16:creationId xmlns:a16="http://schemas.microsoft.com/office/drawing/2014/main" id="{92675692-C2B1-59DC-0274-616BBD3EA2C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806" y="3313694"/>
            <a:ext cx="980442" cy="693163"/>
          </a:xfrm>
          <a:prstGeom prst="rect">
            <a:avLst/>
          </a:prstGeom>
        </p:spPr>
      </p:pic>
      <p:pic>
        <p:nvPicPr>
          <p:cNvPr id="12" name="Picture 11" descr="boiler_doorOpen.png">
            <a:extLst>
              <a:ext uri="{FF2B5EF4-FFF2-40B4-BE49-F238E27FC236}">
                <a16:creationId xmlns:a16="http://schemas.microsoft.com/office/drawing/2014/main" id="{42DFBDBB-7AEF-68F3-BF96-F716C94DAC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62" y="4199957"/>
            <a:ext cx="980442" cy="693163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1143903"/>
          </a:xfrm>
        </p:spPr>
        <p:txBody>
          <a:bodyPr/>
          <a:lstStyle/>
          <a:p>
            <a:r>
              <a:rPr lang="en-US" dirty="0"/>
              <a:t>The power plant houses 5 boilers to produce steam. 3 burn natural gas and 2 burn energy pellets (pre-consumer papers and plastics)</a:t>
            </a:r>
          </a:p>
          <a:p>
            <a:r>
              <a:rPr lang="en-US" dirty="0"/>
              <a:t>The system can also generate steam from two remote boilers: one located in the hospital and the other on the west side of campus. Both remote boilers burn natural gas.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68A36213-62DF-23D9-A422-5B82609F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726" y="5451961"/>
            <a:ext cx="488075" cy="488075"/>
          </a:xfrm>
          <a:prstGeom prst="rect">
            <a:avLst/>
          </a:prstGeom>
        </p:spPr>
      </p:pic>
      <p:pic>
        <p:nvPicPr>
          <p:cNvPr id="15" name="Picture 14" descr="A picture containing rock&#10;&#10;Description automatically generated">
            <a:extLst>
              <a:ext uri="{FF2B5EF4-FFF2-40B4-BE49-F238E27FC236}">
                <a16:creationId xmlns:a16="http://schemas.microsoft.com/office/drawing/2014/main" id="{76E7F396-C973-BEF9-E982-F60837E27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62" y="5090763"/>
            <a:ext cx="980442" cy="482868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60BB423A-9C11-4A70-6587-FAE7347E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936" y="3830707"/>
            <a:ext cx="488075" cy="488075"/>
          </a:xfrm>
          <a:prstGeom prst="rect">
            <a:avLst/>
          </a:prstGeom>
        </p:spPr>
      </p:pic>
      <p:pic>
        <p:nvPicPr>
          <p:cNvPr id="1026" name="Picture 2" descr="UI Hospitals &amp; Clinics remains only hospital in Iowa to be nationally  ranked by U.S. News &amp; World Report | Iowa Now - The University of Iowa">
            <a:extLst>
              <a:ext uri="{FF2B5EF4-FFF2-40B4-BE49-F238E27FC236}">
                <a16:creationId xmlns:a16="http://schemas.microsoft.com/office/drawing/2014/main" id="{0C0DDE4D-F47B-B7D9-2844-BA838BE51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96" y="3324319"/>
            <a:ext cx="2105637" cy="9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boiler_doorOpen.png">
            <a:extLst>
              <a:ext uri="{FF2B5EF4-FFF2-40B4-BE49-F238E27FC236}">
                <a16:creationId xmlns:a16="http://schemas.microsoft.com/office/drawing/2014/main" id="{BD855E7A-2283-440E-7A2B-95CE9D002C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8786" y="3025396"/>
            <a:ext cx="980442" cy="693163"/>
          </a:xfrm>
          <a:prstGeom prst="rect">
            <a:avLst/>
          </a:prstGeom>
        </p:spPr>
      </p:pic>
      <p:pic>
        <p:nvPicPr>
          <p:cNvPr id="21" name="Picture 20" descr="boiler_doorOpen.png">
            <a:extLst>
              <a:ext uri="{FF2B5EF4-FFF2-40B4-BE49-F238E27FC236}">
                <a16:creationId xmlns:a16="http://schemas.microsoft.com/office/drawing/2014/main" id="{236019E1-13CE-BCAF-4769-56A52893537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4796" y="4850488"/>
            <a:ext cx="980442" cy="693163"/>
          </a:xfrm>
          <a:prstGeom prst="rect">
            <a:avLst/>
          </a:prstGeom>
        </p:spPr>
      </p:pic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36F27DBB-318E-B324-9AEF-E393452BB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2270" y="5650870"/>
            <a:ext cx="488075" cy="48807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59436F-005B-14C2-A281-1924E6A0D0EB}"/>
              </a:ext>
            </a:extLst>
          </p:cNvPr>
          <p:cNvSpPr/>
          <p:nvPr/>
        </p:nvSpPr>
        <p:spPr>
          <a:xfrm>
            <a:off x="151003" y="2764594"/>
            <a:ext cx="5335398" cy="33509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6F015E-A37E-420E-EBFD-10D345E2A447}"/>
              </a:ext>
            </a:extLst>
          </p:cNvPr>
          <p:cNvSpPr/>
          <p:nvPr/>
        </p:nvSpPr>
        <p:spPr>
          <a:xfrm>
            <a:off x="8643660" y="2913244"/>
            <a:ext cx="3409645" cy="14467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7B96B-50C5-48D8-0AD6-72E5C2AFC3A1}"/>
              </a:ext>
            </a:extLst>
          </p:cNvPr>
          <p:cNvSpPr/>
          <p:nvPr/>
        </p:nvSpPr>
        <p:spPr>
          <a:xfrm>
            <a:off x="8643660" y="4621019"/>
            <a:ext cx="3409645" cy="155749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030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870811A-7D80-F7D8-9D4B-DF37007E5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707" y="3480026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DAD7377-DDEC-D8A4-4691-7CA346CEE55E}"/>
              </a:ext>
            </a:extLst>
          </p:cNvPr>
          <p:cNvCxnSpPr>
            <a:cxnSpLocks/>
          </p:cNvCxnSpPr>
          <p:nvPr/>
        </p:nvCxnSpPr>
        <p:spPr>
          <a:xfrm>
            <a:off x="5314837" y="4318782"/>
            <a:ext cx="562342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CDBA66-2C22-A789-B5EE-9A93697A6492}"/>
              </a:ext>
            </a:extLst>
          </p:cNvPr>
          <p:cNvCxnSpPr>
            <a:cxnSpLocks/>
          </p:cNvCxnSpPr>
          <p:nvPr/>
        </p:nvCxnSpPr>
        <p:spPr>
          <a:xfrm flipH="1">
            <a:off x="8396303" y="4073254"/>
            <a:ext cx="38889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A22DDD-6225-3D84-0CDE-A85E68B972E6}"/>
              </a:ext>
            </a:extLst>
          </p:cNvPr>
          <p:cNvCxnSpPr>
            <a:cxnSpLocks/>
          </p:cNvCxnSpPr>
          <p:nvPr/>
        </p:nvCxnSpPr>
        <p:spPr>
          <a:xfrm flipH="1">
            <a:off x="8413455" y="4900744"/>
            <a:ext cx="388893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50800">
              <a:srgbClr val="C00000">
                <a:alpha val="45000"/>
              </a:srgbClr>
            </a:glow>
          </a:effectLst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9" name="Picture 48" descr="A picture containing grass, outdoor, building, sky&#10;&#10;Description automatically generated">
            <a:extLst>
              <a:ext uri="{FF2B5EF4-FFF2-40B4-BE49-F238E27FC236}">
                <a16:creationId xmlns:a16="http://schemas.microsoft.com/office/drawing/2014/main" id="{B13DE2E5-D2BF-6A92-FE3A-0D65284DAB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7329" y="4670026"/>
            <a:ext cx="2101295" cy="138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3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Steam Distribution Grid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478DE-683F-CAA1-D457-D73B6750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88" y="2205846"/>
            <a:ext cx="4794261" cy="356412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AD0479-2322-C5BE-DD09-5C4BBCE467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323165"/>
          </a:xfrm>
        </p:spPr>
        <p:txBody>
          <a:bodyPr/>
          <a:lstStyle/>
          <a:p>
            <a:r>
              <a:rPr lang="en-US" dirty="0"/>
              <a:t>The system distributes steam across campus at two pressures: 150 PSI and 20 PSI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41AF8-042D-3623-5058-2F92E717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51" y="2205846"/>
            <a:ext cx="4882380" cy="35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3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Electric Generation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6" descr="Power Plant | Facilities Management">
            <a:extLst>
              <a:ext uri="{FF2B5EF4-FFF2-40B4-BE49-F238E27FC236}">
                <a16:creationId xmlns:a16="http://schemas.microsoft.com/office/drawing/2014/main" id="{D33E4638-44E6-3B16-AD81-A7A7869DC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07" y="2966082"/>
            <a:ext cx="2953040" cy="19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81D7EAC-21DC-88C7-F8C7-94C96E2400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200" y="1339071"/>
            <a:ext cx="11268312" cy="1041311"/>
          </a:xfrm>
        </p:spPr>
        <p:txBody>
          <a:bodyPr/>
          <a:lstStyle/>
          <a:p>
            <a:r>
              <a:rPr lang="en-US" dirty="0"/>
              <a:t>The power plant houses 3 steam turbines and 4 natural gas generators to produce electricity.</a:t>
            </a:r>
          </a:p>
          <a:p>
            <a:r>
              <a:rPr lang="en-US" dirty="0"/>
              <a:t>The utility system also purchases electricity from MidAmerican Energy Company.</a:t>
            </a:r>
          </a:p>
          <a:p>
            <a:r>
              <a:rPr lang="en-US" dirty="0"/>
              <a:t>System has two solar arrays in the Renewable Energy Discovery District.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68A36213-62DF-23D9-A422-5B82609FD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92" y="5322517"/>
            <a:ext cx="488075" cy="488075"/>
          </a:xfrm>
          <a:prstGeom prst="rect">
            <a:avLst/>
          </a:prstGeom>
        </p:spPr>
      </p:pic>
      <p:pic>
        <p:nvPicPr>
          <p:cNvPr id="16" name="Picture 15" descr="turbine.png">
            <a:extLst>
              <a:ext uri="{FF2B5EF4-FFF2-40B4-BE49-F238E27FC236}">
                <a16:creationId xmlns:a16="http://schemas.microsoft.com/office/drawing/2014/main" id="{2A68074D-69D9-C5AA-FA98-047336D9959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553" y="2978407"/>
            <a:ext cx="768289" cy="678179"/>
          </a:xfrm>
          <a:prstGeom prst="rect">
            <a:avLst/>
          </a:prstGeom>
        </p:spPr>
      </p:pic>
      <p:pic>
        <p:nvPicPr>
          <p:cNvPr id="27" name="Picture 26" descr="turbine.png">
            <a:extLst>
              <a:ext uri="{FF2B5EF4-FFF2-40B4-BE49-F238E27FC236}">
                <a16:creationId xmlns:a16="http://schemas.microsoft.com/office/drawing/2014/main" id="{F346E698-0994-04AD-D381-1688A4A3818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269" y="3656586"/>
            <a:ext cx="768289" cy="678179"/>
          </a:xfrm>
          <a:prstGeom prst="rect">
            <a:avLst/>
          </a:prstGeom>
        </p:spPr>
      </p:pic>
      <p:pic>
        <p:nvPicPr>
          <p:cNvPr id="28" name="Picture 27" descr="turbine.png">
            <a:extLst>
              <a:ext uri="{FF2B5EF4-FFF2-40B4-BE49-F238E27FC236}">
                <a16:creationId xmlns:a16="http://schemas.microsoft.com/office/drawing/2014/main" id="{C4985D70-7FF0-A227-2DA1-10C15F46528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62" y="4400615"/>
            <a:ext cx="768289" cy="678179"/>
          </a:xfrm>
          <a:prstGeom prst="rect">
            <a:avLst/>
          </a:prstGeom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AD15F371-2A90-DCB9-20E8-A86A37172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6888" y="5302557"/>
            <a:ext cx="508035" cy="50803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726D762-6FC5-5362-238C-9D69CA17B6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4567148"/>
            <a:ext cx="925497" cy="5666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E7363A-7B01-AB3E-AB50-FA44BDBD1F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3934586"/>
            <a:ext cx="925497" cy="566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4EF8E32-900C-1DFA-8833-694E8A8E18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3264027"/>
            <a:ext cx="925497" cy="56668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276CED4-482F-65D2-F1B7-0BA04B2EA5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65" y="2623745"/>
            <a:ext cx="925497" cy="5666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AF94B94-D99A-EE5A-C9FD-8D1CC10D4A88}"/>
              </a:ext>
            </a:extLst>
          </p:cNvPr>
          <p:cNvSpPr/>
          <p:nvPr/>
        </p:nvSpPr>
        <p:spPr>
          <a:xfrm>
            <a:off x="216131" y="2598918"/>
            <a:ext cx="5202157" cy="343276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0" name="Picture 49" descr="A solar panel on a roof&#10;&#10;Description automatically generated">
            <a:extLst>
              <a:ext uri="{FF2B5EF4-FFF2-40B4-BE49-F238E27FC236}">
                <a16:creationId xmlns:a16="http://schemas.microsoft.com/office/drawing/2014/main" id="{26CDE925-B987-10C6-050B-2FA59151D8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59" y="2959203"/>
            <a:ext cx="1289733" cy="87150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9CE0C71-5DDD-515A-4508-788D5CF7306D}"/>
              </a:ext>
            </a:extLst>
          </p:cNvPr>
          <p:cNvSpPr/>
          <p:nvPr/>
        </p:nvSpPr>
        <p:spPr>
          <a:xfrm>
            <a:off x="8643660" y="2843868"/>
            <a:ext cx="3409644" cy="111650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2" name="Picture 51" descr="Cambus Maintenance Facility | Facilities Management">
            <a:extLst>
              <a:ext uri="{FF2B5EF4-FFF2-40B4-BE49-F238E27FC236}">
                <a16:creationId xmlns:a16="http://schemas.microsoft.com/office/drawing/2014/main" id="{EE4E5166-FE9C-3887-BE7B-F432C793E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652" y="2966083"/>
            <a:ext cx="1296778" cy="87391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0E2C044-D2AF-8240-74BF-A49FE98CCF3A}"/>
              </a:ext>
            </a:extLst>
          </p:cNvPr>
          <p:cNvSpPr/>
          <p:nvPr/>
        </p:nvSpPr>
        <p:spPr>
          <a:xfrm>
            <a:off x="8643660" y="4423856"/>
            <a:ext cx="3409644" cy="1116502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6" name="Picture 55" descr="substation.png">
            <a:extLst>
              <a:ext uri="{FF2B5EF4-FFF2-40B4-BE49-F238E27FC236}">
                <a16:creationId xmlns:a16="http://schemas.microsoft.com/office/drawing/2014/main" id="{1DF8B2B0-21B2-EF83-B8EC-68DFD05669C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4483" y="4567148"/>
            <a:ext cx="822036" cy="457200"/>
          </a:xfrm>
          <a:prstGeom prst="rect">
            <a:avLst/>
          </a:prstGeom>
        </p:spPr>
      </p:pic>
      <p:pic>
        <p:nvPicPr>
          <p:cNvPr id="57" name="Picture 56" descr="substation.png">
            <a:extLst>
              <a:ext uri="{FF2B5EF4-FFF2-40B4-BE49-F238E27FC236}">
                <a16:creationId xmlns:a16="http://schemas.microsoft.com/office/drawing/2014/main" id="{523BD5D3-333C-7296-2283-74CC53C7D29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78187" y="4574249"/>
            <a:ext cx="822036" cy="457200"/>
          </a:xfrm>
          <a:prstGeom prst="rect">
            <a:avLst/>
          </a:prstGeom>
        </p:spPr>
      </p:pic>
      <p:pic>
        <p:nvPicPr>
          <p:cNvPr id="58" name="Picture 57" descr="Text&#10;&#10;Description automatically generated">
            <a:extLst>
              <a:ext uri="{FF2B5EF4-FFF2-40B4-BE49-F238E27FC236}">
                <a16:creationId xmlns:a16="http://schemas.microsoft.com/office/drawing/2014/main" id="{8DBD69DA-64EC-588E-1D0B-7AD9B43CA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1398" y="5090329"/>
            <a:ext cx="1889961" cy="376947"/>
          </a:xfrm>
          <a:prstGeom prst="rect">
            <a:avLst/>
          </a:prstGeom>
        </p:spPr>
      </p:pic>
      <p:pic>
        <p:nvPicPr>
          <p:cNvPr id="1036" name="Picture 6" descr="New interactive campus maps site | Iowa Now - The University of Iowa">
            <a:extLst>
              <a:ext uri="{FF2B5EF4-FFF2-40B4-BE49-F238E27FC236}">
                <a16:creationId xmlns:a16="http://schemas.microsoft.com/office/drawing/2014/main" id="{E22F74AF-0960-1738-8EA9-8003C420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52" y="3264027"/>
            <a:ext cx="2504748" cy="166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4C54BE26-A4FA-F357-3A31-284683B65CC6}"/>
              </a:ext>
            </a:extLst>
          </p:cNvPr>
          <p:cNvCxnSpPr>
            <a:cxnSpLocks/>
          </p:cNvCxnSpPr>
          <p:nvPr/>
        </p:nvCxnSpPr>
        <p:spPr>
          <a:xfrm>
            <a:off x="5231291" y="4035524"/>
            <a:ext cx="549194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294BB13F-9148-0F4B-CC5C-90F4F5A935E9}"/>
              </a:ext>
            </a:extLst>
          </p:cNvPr>
          <p:cNvCxnSpPr>
            <a:cxnSpLocks/>
          </p:cNvCxnSpPr>
          <p:nvPr/>
        </p:nvCxnSpPr>
        <p:spPr>
          <a:xfrm flipH="1">
            <a:off x="8311400" y="3751697"/>
            <a:ext cx="535259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CA6954B9-EB97-B4AF-355E-2930DFAB197D}"/>
              </a:ext>
            </a:extLst>
          </p:cNvPr>
          <p:cNvCxnSpPr>
            <a:cxnSpLocks/>
          </p:cNvCxnSpPr>
          <p:nvPr/>
        </p:nvCxnSpPr>
        <p:spPr>
          <a:xfrm flipH="1">
            <a:off x="8311399" y="4714461"/>
            <a:ext cx="535259" cy="0"/>
          </a:xfrm>
          <a:prstGeom prst="line">
            <a:avLst/>
          </a:prstGeom>
          <a:noFill/>
          <a:ln w="19050" cap="flat" cmpd="sng" algn="ctr">
            <a:solidFill>
              <a:srgbClr val="7FD13B"/>
            </a:solidFill>
            <a:prstDash val="solid"/>
            <a:headEnd type="none"/>
            <a:tailEnd type="arrow"/>
          </a:ln>
          <a:effectLst>
            <a:glow rad="63500">
              <a:srgbClr val="7FD13B">
                <a:alpha val="45000"/>
                <a:satMod val="120000"/>
              </a:srgbClr>
            </a:glow>
          </a:effectLst>
        </p:spPr>
      </p:cxnSp>
    </p:spTree>
    <p:extLst>
      <p:ext uri="{BB962C8B-B14F-4D97-AF65-F5344CB8AC3E}">
        <p14:creationId xmlns:p14="http://schemas.microsoft.com/office/powerpoint/2010/main" val="221670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248A-F0CE-1C9D-D944-B0584F3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2" y="265293"/>
            <a:ext cx="11334750" cy="457818"/>
          </a:xfrm>
        </p:spPr>
        <p:txBody>
          <a:bodyPr/>
          <a:lstStyle/>
          <a:p>
            <a:r>
              <a:rPr lang="en-US" dirty="0"/>
              <a:t>Electric Distribution Grid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F25FD-9CE8-9BC9-B554-7F6283CBA1C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271497" y="6313581"/>
            <a:ext cx="869149" cy="215444"/>
          </a:xfrm>
        </p:spPr>
        <p:txBody>
          <a:bodyPr/>
          <a:lstStyle/>
          <a:p>
            <a:r>
              <a:rPr lang="en-US" noProof="0" dirty="0"/>
              <a:t>© ENGIE 2023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D0B3AE-E373-0BBC-FCDF-7751E4BA500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8187" y="6313580"/>
            <a:ext cx="704039" cy="215444"/>
          </a:xfrm>
        </p:spPr>
        <p:txBody>
          <a:bodyPr/>
          <a:lstStyle/>
          <a:p>
            <a:pPr algn="r"/>
            <a:r>
              <a:rPr lang="fr-FR" dirty="0"/>
              <a:t>10/26/2023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A84D-B84D-1B88-A96A-974DA71093C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1423" y="6313580"/>
            <a:ext cx="429926" cy="215444"/>
          </a:xfrm>
        </p:spPr>
        <p:txBody>
          <a:bodyPr/>
          <a:lstStyle/>
          <a:p>
            <a:r>
              <a:rPr lang="en-US"/>
              <a:t>- </a:t>
            </a:r>
            <a:fld id="{BC367B2E-B9DF-44EB-A21A-64C9723206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014F8A4-4B43-60CF-D2EA-09BFC03A4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61" y="1248339"/>
            <a:ext cx="7796352" cy="528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184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ENGIE">
  <a:themeElements>
    <a:clrScheme name="engie">
      <a:dk1>
        <a:sysClr val="windowText" lastClr="000000"/>
      </a:dk1>
      <a:lt1>
        <a:sysClr val="window" lastClr="FFFFFF"/>
      </a:lt1>
      <a:dk2>
        <a:srgbClr val="17255F"/>
      </a:dk2>
      <a:lt2>
        <a:srgbClr val="E7E6E6"/>
      </a:lt2>
      <a:accent1>
        <a:srgbClr val="17255F"/>
      </a:accent1>
      <a:accent2>
        <a:srgbClr val="00AAFF"/>
      </a:accent2>
      <a:accent3>
        <a:srgbClr val="00817D"/>
      </a:accent3>
      <a:accent4>
        <a:srgbClr val="6C4796"/>
      </a:accent4>
      <a:accent5>
        <a:srgbClr val="E94287"/>
      </a:accent5>
      <a:accent6>
        <a:srgbClr val="EB5D40"/>
      </a:accent6>
      <a:hlink>
        <a:srgbClr val="003C56"/>
      </a:hlink>
      <a:folHlink>
        <a:srgbClr val="003C56"/>
      </a:folHlink>
    </a:clrScheme>
    <a:fontScheme name="engie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5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G ENGIE-TEMPLATE-EN.potx" id="{8F5885C2-AB80-4E2C-8B47-477C51555F9E}" vid="{916B9F80-1769-4E7A-AAB7-02839BA359FB}"/>
    </a:ext>
  </a:extLst>
</a:theme>
</file>

<file path=ppt/theme/theme2.xml><?xml version="1.0" encoding="utf-8"?>
<a:theme xmlns:a="http://schemas.openxmlformats.org/drawingml/2006/main" name="2_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lnDef>
      <a:spPr>
        <a:ln>
          <a:solidFill>
            <a:srgbClr val="C00000"/>
          </a:solidFill>
          <a:tailEnd type="arrow"/>
        </a:ln>
        <a:effectLst>
          <a:glow rad="50800">
            <a:srgbClr val="C00000">
              <a:alpha val="45000"/>
            </a:srgbClr>
          </a:glow>
        </a:effectLst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1b820adfd3e4a078472514c1a5cb5ff xmlns="87037488-ec5d-4aba-84c2-9b1d22638e8e">
      <Terms xmlns="http://schemas.microsoft.com/office/infopath/2007/PartnerControls"/>
    </b1b820adfd3e4a078472514c1a5cb5ff>
    <TaxCatchAll xmlns="87037488-ec5d-4aba-84c2-9b1d22638e8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8867D369A57D44BF38D2DDEF99E9E7" ma:contentTypeVersion="2" ma:contentTypeDescription="Create a new document." ma:contentTypeScope="" ma:versionID="4f53f88ac99f69df2f99e1f78bf3ad4b">
  <xsd:schema xmlns:xsd="http://www.w3.org/2001/XMLSchema" xmlns:xs="http://www.w3.org/2001/XMLSchema" xmlns:p="http://schemas.microsoft.com/office/2006/metadata/properties" xmlns:ns2="87037488-ec5d-4aba-84c2-9b1d22638e8e" xmlns:ns3="78ba05a7-74ac-4afc-a8ab-62dd7609eb58" targetNamespace="http://schemas.microsoft.com/office/2006/metadata/properties" ma:root="true" ma:fieldsID="7992263d9dd056bc19f6986ca9a3d0e0" ns2:_="" ns3:_="">
    <xsd:import namespace="87037488-ec5d-4aba-84c2-9b1d22638e8e"/>
    <xsd:import namespace="78ba05a7-74ac-4afc-a8ab-62dd7609eb58"/>
    <xsd:element name="properties">
      <xsd:complexType>
        <xsd:sequence>
          <xsd:element name="documentManagement">
            <xsd:complexType>
              <xsd:all>
                <xsd:element ref="ns2:b1b820adfd3e4a078472514c1a5cb5ff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037488-ec5d-4aba-84c2-9b1d22638e8e" elementFormDefault="qualified">
    <xsd:import namespace="http://schemas.microsoft.com/office/2006/documentManagement/types"/>
    <xsd:import namespace="http://schemas.microsoft.com/office/infopath/2007/PartnerControls"/>
    <xsd:element name="b1b820adfd3e4a078472514c1a5cb5ff" ma:index="8" nillable="true" ma:taxonomy="true" ma:internalName="b1b820adfd3e4a078472514c1a5cb5ff" ma:taxonomyFieldName="Security_x0020_Classification" ma:displayName="Security Classification" ma:default="" ma:fieldId="{b1b820ad-fd3e-4a07-8472-514c1a5cb5ff}" ma:sspId="3bf472f7-a010-4b5a-bb99-a26ed4c99680" ma:termSetId="0c0ba91f-ee81-4a79-83f6-c19eebf2f16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a31c07ff-87a8-432d-8758-fe2118817ec7}" ma:internalName="TaxCatchAll" ma:showField="CatchAllData" ma:web="b1a9b876-b0d6-482b-8fcc-e02d0fa02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a31c07ff-87a8-432d-8758-fe2118817ec7}" ma:internalName="TaxCatchAllLabel" ma:readOnly="true" ma:showField="CatchAllDataLabel" ma:web="b1a9b876-b0d6-482b-8fcc-e02d0fa02a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a05a7-74ac-4afc-a8ab-62dd7609eb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3bf472f7-a010-4b5a-bb99-a26ed4c99680" ContentTypeId="0x0101" PreviousValue="false" LastSyncTimeStamp="2016-03-10T12:45:02.457Z"/>
</file>

<file path=customXml/itemProps1.xml><?xml version="1.0" encoding="utf-8"?>
<ds:datastoreItem xmlns:ds="http://schemas.openxmlformats.org/officeDocument/2006/customXml" ds:itemID="{398D8374-EEC6-49BB-B49B-5AAC9E4AFA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667776F-EABC-4754-A5E3-71617D6D17D0}">
  <ds:schemaRefs>
    <ds:schemaRef ds:uri="http://schemas.microsoft.com/office/2006/metadata/properties"/>
    <ds:schemaRef ds:uri="http://schemas.microsoft.com/office/infopath/2007/PartnerControls"/>
    <ds:schemaRef ds:uri="87037488-ec5d-4aba-84c2-9b1d22638e8e"/>
  </ds:schemaRefs>
</ds:datastoreItem>
</file>

<file path=customXml/itemProps3.xml><?xml version="1.0" encoding="utf-8"?>
<ds:datastoreItem xmlns:ds="http://schemas.openxmlformats.org/officeDocument/2006/customXml" ds:itemID="{676A28CF-3096-481F-80CF-6F15FF7128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037488-ec5d-4aba-84c2-9b1d22638e8e"/>
    <ds:schemaRef ds:uri="78ba05a7-74ac-4afc-a8ab-62dd7609e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3427412-F38A-4079-A3EC-EE1EE035D339}">
  <ds:schemaRefs>
    <ds:schemaRef ds:uri="Microsoft.SharePoint.Taxonomy.ContentTypeSync"/>
  </ds:schemaRefs>
</ds:datastoreItem>
</file>

<file path=docMetadata/LabelInfo.xml><?xml version="1.0" encoding="utf-8"?>
<clbl:labelList xmlns:clbl="http://schemas.microsoft.com/office/2020/mipLabelMetadata">
  <clbl:label id="{c135c4ba-2280-41f8-be7d-6f21d368baa3}" enabled="1" method="Standard" siteId="{24139d14-c62c-4c47-8bdd-ce71ea1d50c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748</Words>
  <Application>Microsoft Office PowerPoint</Application>
  <PresentationFormat>Widescreen</PresentationFormat>
  <Paragraphs>183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Consolas</vt:lpstr>
      <vt:lpstr>Corbel</vt:lpstr>
      <vt:lpstr>Wingdings</vt:lpstr>
      <vt:lpstr>Wingdings 2</vt:lpstr>
      <vt:lpstr>Wingdings 3</vt:lpstr>
      <vt:lpstr>ENGIE</vt:lpstr>
      <vt:lpstr>2_Metro</vt:lpstr>
      <vt:lpstr>PowerPoint Presentation</vt:lpstr>
      <vt:lpstr>PowerPoint Presentation</vt:lpstr>
      <vt:lpstr>Building Utilities</vt:lpstr>
      <vt:lpstr>Utility Billing</vt:lpstr>
      <vt:lpstr>Utility Billing</vt:lpstr>
      <vt:lpstr>Steam Generation</vt:lpstr>
      <vt:lpstr>Steam Distribution Grid</vt:lpstr>
      <vt:lpstr>Electric Generation</vt:lpstr>
      <vt:lpstr>Electric Distribution Grid</vt:lpstr>
      <vt:lpstr>Power Plant Overview</vt:lpstr>
      <vt:lpstr>Chilled Water Generation</vt:lpstr>
      <vt:lpstr>PowerPoint Presentation</vt:lpstr>
      <vt:lpstr>Data/Coding Exercise</vt:lpstr>
      <vt:lpstr>UIowa Hackathon Solar Performance Challenge</vt:lpstr>
      <vt:lpstr>PowerPoint Presentation</vt:lpstr>
      <vt:lpstr>Modeling Layer</vt:lpstr>
      <vt:lpstr>No Coal by 2025</vt:lpstr>
      <vt:lpstr>PowerPoint Presentation</vt:lpstr>
      <vt:lpstr>PowerPoint Presentation</vt:lpstr>
      <vt:lpstr>Questions and Contacts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the visuals in the template</dc:title>
  <dc:subject/>
  <dc:creator>POLICHERI Ryan (ENGIE North America)</dc:creator>
  <cp:keywords/>
  <dc:description/>
  <cp:lastModifiedBy>POLICHERI Ryan (ENGIE North America)</cp:lastModifiedBy>
  <cp:revision>4</cp:revision>
  <dcterms:created xsi:type="dcterms:W3CDTF">2023-08-07T14:42:58Z</dcterms:created>
  <dcterms:modified xsi:type="dcterms:W3CDTF">2023-10-25T17:46:08Z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0x0101003B8867D369A57D44BF38D2DDEF99E9E7</vt:lpwstr>
  </property>
  <property fmtid="{D5CDD505-2E9C-101B-9397-08002B2CF9AE}" pid="3" name="Security Classification">
    <vt:lpwstr/>
  </property>
</Properties>
</file>